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51"/>
  </p:notesMasterIdLst>
  <p:sldIdLst>
    <p:sldId id="521" r:id="rId6"/>
    <p:sldId id="335" r:id="rId7"/>
    <p:sldId id="778" r:id="rId8"/>
    <p:sldId id="799" r:id="rId9"/>
    <p:sldId id="450" r:id="rId10"/>
    <p:sldId id="796" r:id="rId11"/>
    <p:sldId id="800" r:id="rId12"/>
    <p:sldId id="422" r:id="rId13"/>
    <p:sldId id="801" r:id="rId14"/>
    <p:sldId id="802" r:id="rId15"/>
    <p:sldId id="795" r:id="rId16"/>
    <p:sldId id="797" r:id="rId17"/>
    <p:sldId id="400" r:id="rId18"/>
    <p:sldId id="794" r:id="rId19"/>
    <p:sldId id="798" r:id="rId20"/>
    <p:sldId id="467" r:id="rId21"/>
    <p:sldId id="456" r:id="rId22"/>
    <p:sldId id="780" r:id="rId23"/>
    <p:sldId id="420" r:id="rId24"/>
    <p:sldId id="291" r:id="rId25"/>
    <p:sldId id="782" r:id="rId26"/>
    <p:sldId id="783" r:id="rId27"/>
    <p:sldId id="788" r:id="rId28"/>
    <p:sldId id="323" r:id="rId29"/>
    <p:sldId id="325" r:id="rId30"/>
    <p:sldId id="326" r:id="rId31"/>
    <p:sldId id="789" r:id="rId32"/>
    <p:sldId id="790" r:id="rId33"/>
    <p:sldId id="328" r:id="rId34"/>
    <p:sldId id="329" r:id="rId35"/>
    <p:sldId id="336" r:id="rId36"/>
    <p:sldId id="337" r:id="rId37"/>
    <p:sldId id="804" r:id="rId38"/>
    <p:sldId id="332" r:id="rId39"/>
    <p:sldId id="376" r:id="rId40"/>
    <p:sldId id="353" r:id="rId41"/>
    <p:sldId id="354" r:id="rId42"/>
    <p:sldId id="803" r:id="rId43"/>
    <p:sldId id="368" r:id="rId44"/>
    <p:sldId id="369" r:id="rId45"/>
    <p:sldId id="370" r:id="rId46"/>
    <p:sldId id="371" r:id="rId47"/>
    <p:sldId id="792" r:id="rId48"/>
    <p:sldId id="791" r:id="rId49"/>
    <p:sldId id="461" r:id="rId5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0C2"/>
    <a:srgbClr val="81B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8" autoAdjust="0"/>
    <p:restoredTop sz="74383" autoAdjust="0"/>
  </p:normalViewPr>
  <p:slideViewPr>
    <p:cSldViewPr snapToGrid="0" snapToObjects="1">
      <p:cViewPr varScale="1">
        <p:scale>
          <a:sx n="63" d="100"/>
          <a:sy n="63" d="100"/>
        </p:scale>
        <p:origin x="1421"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BB640-8F68-4825-9AE1-75FDBD738BBE}" type="doc">
      <dgm:prSet loTypeId="urn:microsoft.com/office/officeart/2009/3/layout/RandomtoResultProcess" loCatId="process" qsTypeId="urn:microsoft.com/office/officeart/2005/8/quickstyle/3d7" qsCatId="3D" csTypeId="urn:microsoft.com/office/officeart/2005/8/colors/accent1_2" csCatId="accent1" phldr="1"/>
      <dgm:spPr/>
      <dgm:t>
        <a:bodyPr/>
        <a:lstStyle/>
        <a:p>
          <a:endParaRPr lang="en-US"/>
        </a:p>
      </dgm:t>
    </dgm:pt>
    <dgm:pt modelId="{9DE8A6B9-8BF2-492B-B78B-C6F6BF147B2A}">
      <dgm:prSet phldrT="[Text]"/>
      <dgm:spPr/>
      <dgm:t>
        <a:bodyPr/>
        <a:lstStyle/>
        <a:p>
          <a:r>
            <a:rPr lang="en-US" dirty="0"/>
            <a:t>Test</a:t>
          </a:r>
        </a:p>
        <a:p>
          <a:r>
            <a:rPr lang="en-US" dirty="0"/>
            <a:t>Event</a:t>
          </a:r>
        </a:p>
      </dgm:t>
    </dgm:pt>
    <dgm:pt modelId="{0E2DD7D6-B167-4589-AC1D-55C673D572E3}" type="parTrans" cxnId="{E30A1AA1-D1C2-41BF-A2E1-924503D09C69}">
      <dgm:prSet/>
      <dgm:spPr/>
      <dgm:t>
        <a:bodyPr/>
        <a:lstStyle/>
        <a:p>
          <a:endParaRPr lang="en-US"/>
        </a:p>
      </dgm:t>
    </dgm:pt>
    <dgm:pt modelId="{4D83658A-8A9E-4CFF-975D-4806F5EDF609}" type="sibTrans" cxnId="{E30A1AA1-D1C2-41BF-A2E1-924503D09C69}">
      <dgm:prSet/>
      <dgm:spPr/>
      <dgm:t>
        <a:bodyPr/>
        <a:lstStyle/>
        <a:p>
          <a:endParaRPr lang="en-US"/>
        </a:p>
      </dgm:t>
    </dgm:pt>
    <dgm:pt modelId="{485853D2-58C4-487A-BE2B-C66AC8E262EE}">
      <dgm:prSet phldrT="[Text]"/>
      <dgm:spPr/>
      <dgm:t>
        <a:bodyPr/>
        <a:lstStyle/>
        <a:p>
          <a:r>
            <a:rPr lang="en-US" dirty="0"/>
            <a:t>Test</a:t>
          </a:r>
        </a:p>
        <a:p>
          <a:r>
            <a:rPr lang="en-US" dirty="0"/>
            <a:t>Assignments</a:t>
          </a:r>
        </a:p>
      </dgm:t>
    </dgm:pt>
    <dgm:pt modelId="{29D2C4B3-1989-49F5-B4C2-AC4BB6041CCD}" type="parTrans" cxnId="{B9EF7709-F5DF-40DD-B277-116378DDDBC0}">
      <dgm:prSet/>
      <dgm:spPr/>
      <dgm:t>
        <a:bodyPr/>
        <a:lstStyle/>
        <a:p>
          <a:endParaRPr lang="en-US"/>
        </a:p>
      </dgm:t>
    </dgm:pt>
    <dgm:pt modelId="{F675F58C-7073-465D-A2F0-6F07E8DAEED8}" type="sibTrans" cxnId="{B9EF7709-F5DF-40DD-B277-116378DDDBC0}">
      <dgm:prSet/>
      <dgm:spPr/>
      <dgm:t>
        <a:bodyPr/>
        <a:lstStyle/>
        <a:p>
          <a:endParaRPr lang="en-US"/>
        </a:p>
      </dgm:t>
    </dgm:pt>
    <dgm:pt modelId="{237901BD-A366-41AA-B26C-E3DF096D3021}">
      <dgm:prSet phldrT="[Text]"/>
      <dgm:spPr/>
      <dgm:t>
        <a:bodyPr/>
        <a:lstStyle/>
        <a:p>
          <a:r>
            <a:rPr lang="en-US" dirty="0"/>
            <a:t>Test </a:t>
          </a:r>
        </a:p>
        <a:p>
          <a:r>
            <a:rPr lang="en-US" dirty="0"/>
            <a:t>Sessions</a:t>
          </a:r>
        </a:p>
      </dgm:t>
    </dgm:pt>
    <dgm:pt modelId="{FCE03E19-C4FC-41B1-8B0C-111FD67933AB}" type="parTrans" cxnId="{F2C6DE6F-BB15-4EBD-8B29-4F4AAFE136E8}">
      <dgm:prSet/>
      <dgm:spPr/>
      <dgm:t>
        <a:bodyPr/>
        <a:lstStyle/>
        <a:p>
          <a:endParaRPr lang="en-US"/>
        </a:p>
      </dgm:t>
    </dgm:pt>
    <dgm:pt modelId="{86C318AC-3FF6-4730-9D78-9746C2F1267B}" type="sibTrans" cxnId="{F2C6DE6F-BB15-4EBD-8B29-4F4AAFE136E8}">
      <dgm:prSet/>
      <dgm:spPr/>
      <dgm:t>
        <a:bodyPr/>
        <a:lstStyle/>
        <a:p>
          <a:endParaRPr lang="en-US"/>
        </a:p>
      </dgm:t>
    </dgm:pt>
    <dgm:pt modelId="{F6C6003C-2AE9-4378-9219-AF5553B035AF}" type="pres">
      <dgm:prSet presAssocID="{4AEBB640-8F68-4825-9AE1-75FDBD738BBE}" presName="Name0" presStyleCnt="0">
        <dgm:presLayoutVars>
          <dgm:dir/>
          <dgm:animOne val="branch"/>
          <dgm:animLvl val="lvl"/>
        </dgm:presLayoutVars>
      </dgm:prSet>
      <dgm:spPr/>
    </dgm:pt>
    <dgm:pt modelId="{0F6F6D77-28C6-4BE3-BC11-F2A862293444}" type="pres">
      <dgm:prSet presAssocID="{9DE8A6B9-8BF2-492B-B78B-C6F6BF147B2A}" presName="chaos" presStyleCnt="0"/>
      <dgm:spPr/>
    </dgm:pt>
    <dgm:pt modelId="{C8DCD3B4-E113-424E-8B4A-70C6E461725A}" type="pres">
      <dgm:prSet presAssocID="{9DE8A6B9-8BF2-492B-B78B-C6F6BF147B2A}" presName="parTx1" presStyleLbl="revTx" presStyleIdx="0" presStyleCnt="2"/>
      <dgm:spPr/>
    </dgm:pt>
    <dgm:pt modelId="{9EEA6DBA-A424-4DEB-AC0A-AEF9E65C4944}" type="pres">
      <dgm:prSet presAssocID="{9DE8A6B9-8BF2-492B-B78B-C6F6BF147B2A}" presName="c1" presStyleLbl="node1" presStyleIdx="0" presStyleCnt="19"/>
      <dgm:spPr/>
    </dgm:pt>
    <dgm:pt modelId="{B0866C19-E24B-4242-BF7A-0D493FD5E563}" type="pres">
      <dgm:prSet presAssocID="{9DE8A6B9-8BF2-492B-B78B-C6F6BF147B2A}" presName="c2" presStyleLbl="node1" presStyleIdx="1" presStyleCnt="19"/>
      <dgm:spPr/>
    </dgm:pt>
    <dgm:pt modelId="{1EAB7B7D-EB61-4D32-88BE-F9842F471654}" type="pres">
      <dgm:prSet presAssocID="{9DE8A6B9-8BF2-492B-B78B-C6F6BF147B2A}" presName="c3" presStyleLbl="node1" presStyleIdx="2" presStyleCnt="19"/>
      <dgm:spPr/>
    </dgm:pt>
    <dgm:pt modelId="{EA2463D2-C264-488B-A1DE-61DF3964F6CC}" type="pres">
      <dgm:prSet presAssocID="{9DE8A6B9-8BF2-492B-B78B-C6F6BF147B2A}" presName="c4" presStyleLbl="node1" presStyleIdx="3" presStyleCnt="19"/>
      <dgm:spPr/>
    </dgm:pt>
    <dgm:pt modelId="{F0EFE0DB-EA1C-4747-BCD4-7B44295A7C72}" type="pres">
      <dgm:prSet presAssocID="{9DE8A6B9-8BF2-492B-B78B-C6F6BF147B2A}" presName="c5" presStyleLbl="node1" presStyleIdx="4" presStyleCnt="19"/>
      <dgm:spPr/>
    </dgm:pt>
    <dgm:pt modelId="{BC4B8C14-C9EC-4097-9A60-8167C419AC42}" type="pres">
      <dgm:prSet presAssocID="{9DE8A6B9-8BF2-492B-B78B-C6F6BF147B2A}" presName="c6" presStyleLbl="node1" presStyleIdx="5" presStyleCnt="19"/>
      <dgm:spPr/>
    </dgm:pt>
    <dgm:pt modelId="{4759F9C5-7C9F-45EA-B621-8CA480DE38D9}" type="pres">
      <dgm:prSet presAssocID="{9DE8A6B9-8BF2-492B-B78B-C6F6BF147B2A}" presName="c7" presStyleLbl="node1" presStyleIdx="6" presStyleCnt="19"/>
      <dgm:spPr/>
    </dgm:pt>
    <dgm:pt modelId="{6B5C6BF2-8008-4A09-9B1C-138C25969518}" type="pres">
      <dgm:prSet presAssocID="{9DE8A6B9-8BF2-492B-B78B-C6F6BF147B2A}" presName="c8" presStyleLbl="node1" presStyleIdx="7" presStyleCnt="19"/>
      <dgm:spPr/>
    </dgm:pt>
    <dgm:pt modelId="{86A8977C-942E-4F59-9529-3ABAF5F32339}" type="pres">
      <dgm:prSet presAssocID="{9DE8A6B9-8BF2-492B-B78B-C6F6BF147B2A}" presName="c9" presStyleLbl="node1" presStyleIdx="8" presStyleCnt="19"/>
      <dgm:spPr/>
    </dgm:pt>
    <dgm:pt modelId="{8001FB9D-B17A-4CE5-B67F-F7126B8A02F5}" type="pres">
      <dgm:prSet presAssocID="{9DE8A6B9-8BF2-492B-B78B-C6F6BF147B2A}" presName="c10" presStyleLbl="node1" presStyleIdx="9" presStyleCnt="19"/>
      <dgm:spPr/>
    </dgm:pt>
    <dgm:pt modelId="{D79C3E4C-2B3F-466B-951A-A1DEE3FC70EA}" type="pres">
      <dgm:prSet presAssocID="{9DE8A6B9-8BF2-492B-B78B-C6F6BF147B2A}" presName="c11" presStyleLbl="node1" presStyleIdx="10" presStyleCnt="19"/>
      <dgm:spPr/>
    </dgm:pt>
    <dgm:pt modelId="{A222EAE3-EE74-4AC1-8DE0-71AE191E7502}" type="pres">
      <dgm:prSet presAssocID="{9DE8A6B9-8BF2-492B-B78B-C6F6BF147B2A}" presName="c12" presStyleLbl="node1" presStyleIdx="11" presStyleCnt="19"/>
      <dgm:spPr/>
    </dgm:pt>
    <dgm:pt modelId="{2BFA112F-5CBC-4360-9ACF-F48A619758C4}" type="pres">
      <dgm:prSet presAssocID="{9DE8A6B9-8BF2-492B-B78B-C6F6BF147B2A}" presName="c13" presStyleLbl="node1" presStyleIdx="12" presStyleCnt="19"/>
      <dgm:spPr/>
    </dgm:pt>
    <dgm:pt modelId="{1A1A2632-E133-4675-8948-BB9C53B6D801}" type="pres">
      <dgm:prSet presAssocID="{9DE8A6B9-8BF2-492B-B78B-C6F6BF147B2A}" presName="c14" presStyleLbl="node1" presStyleIdx="13" presStyleCnt="19"/>
      <dgm:spPr/>
    </dgm:pt>
    <dgm:pt modelId="{41B149DF-683B-4C9E-B08E-5E0E6E92A121}" type="pres">
      <dgm:prSet presAssocID="{9DE8A6B9-8BF2-492B-B78B-C6F6BF147B2A}" presName="c15" presStyleLbl="node1" presStyleIdx="14" presStyleCnt="19"/>
      <dgm:spPr/>
    </dgm:pt>
    <dgm:pt modelId="{54C8F8D8-BF58-43EE-8F76-258891F52418}" type="pres">
      <dgm:prSet presAssocID="{9DE8A6B9-8BF2-492B-B78B-C6F6BF147B2A}" presName="c16" presStyleLbl="node1" presStyleIdx="15" presStyleCnt="19"/>
      <dgm:spPr/>
    </dgm:pt>
    <dgm:pt modelId="{60F19641-C6AA-452D-AC9D-680B9C50FA6C}" type="pres">
      <dgm:prSet presAssocID="{9DE8A6B9-8BF2-492B-B78B-C6F6BF147B2A}" presName="c17" presStyleLbl="node1" presStyleIdx="16" presStyleCnt="19"/>
      <dgm:spPr/>
    </dgm:pt>
    <dgm:pt modelId="{8C2802F0-71EA-4C83-B84D-0AFC826E7E4F}" type="pres">
      <dgm:prSet presAssocID="{9DE8A6B9-8BF2-492B-B78B-C6F6BF147B2A}" presName="c18" presStyleLbl="node1" presStyleIdx="17" presStyleCnt="19"/>
      <dgm:spPr/>
    </dgm:pt>
    <dgm:pt modelId="{5CA605D0-95C5-4577-8B75-C77955C6700B}" type="pres">
      <dgm:prSet presAssocID="{4D83658A-8A9E-4CFF-975D-4806F5EDF609}" presName="chevronComposite1" presStyleCnt="0"/>
      <dgm:spPr/>
    </dgm:pt>
    <dgm:pt modelId="{2650DECA-0D41-41D6-A09E-60767AE3E8E8}" type="pres">
      <dgm:prSet presAssocID="{4D83658A-8A9E-4CFF-975D-4806F5EDF609}" presName="chevron1" presStyleLbl="sibTrans2D1" presStyleIdx="0" presStyleCnt="2"/>
      <dgm:spPr/>
    </dgm:pt>
    <dgm:pt modelId="{8606C561-53F8-43F0-8BC5-AC7B3B97EBFA}" type="pres">
      <dgm:prSet presAssocID="{4D83658A-8A9E-4CFF-975D-4806F5EDF609}" presName="spChevron1" presStyleCnt="0"/>
      <dgm:spPr/>
    </dgm:pt>
    <dgm:pt modelId="{A6C2E988-516D-40BF-BE5E-7DBBA15C6D62}" type="pres">
      <dgm:prSet presAssocID="{485853D2-58C4-487A-BE2B-C66AC8E262EE}" presName="middle" presStyleCnt="0"/>
      <dgm:spPr/>
    </dgm:pt>
    <dgm:pt modelId="{0F7FD7FC-D586-4CB8-90FF-A0D23931C021}" type="pres">
      <dgm:prSet presAssocID="{485853D2-58C4-487A-BE2B-C66AC8E262EE}" presName="parTxMid" presStyleLbl="revTx" presStyleIdx="1" presStyleCnt="2"/>
      <dgm:spPr/>
    </dgm:pt>
    <dgm:pt modelId="{FFD9354F-23D1-4683-BCD7-85059323639D}" type="pres">
      <dgm:prSet presAssocID="{485853D2-58C4-487A-BE2B-C66AC8E262EE}" presName="spMid" presStyleCnt="0"/>
      <dgm:spPr/>
    </dgm:pt>
    <dgm:pt modelId="{C2835794-C138-45B6-A3E1-A572BD56C15F}" type="pres">
      <dgm:prSet presAssocID="{F675F58C-7073-465D-A2F0-6F07E8DAEED8}" presName="chevronComposite1" presStyleCnt="0"/>
      <dgm:spPr/>
    </dgm:pt>
    <dgm:pt modelId="{5CBA9F51-99E0-4504-93EB-5894D0F48DCE}" type="pres">
      <dgm:prSet presAssocID="{F675F58C-7073-465D-A2F0-6F07E8DAEED8}" presName="chevron1" presStyleLbl="sibTrans2D1" presStyleIdx="1" presStyleCnt="2"/>
      <dgm:spPr/>
    </dgm:pt>
    <dgm:pt modelId="{838036AF-997F-4A0C-B766-D0C460C32097}" type="pres">
      <dgm:prSet presAssocID="{F675F58C-7073-465D-A2F0-6F07E8DAEED8}" presName="spChevron1" presStyleCnt="0"/>
      <dgm:spPr/>
    </dgm:pt>
    <dgm:pt modelId="{0DF55665-2484-4D10-8BA3-AB7D7B7E2808}" type="pres">
      <dgm:prSet presAssocID="{237901BD-A366-41AA-B26C-E3DF096D3021}" presName="last" presStyleCnt="0"/>
      <dgm:spPr/>
    </dgm:pt>
    <dgm:pt modelId="{DF7E632C-5EDE-4D72-9EB6-CBAC1E089DB2}" type="pres">
      <dgm:prSet presAssocID="{237901BD-A366-41AA-B26C-E3DF096D3021}" presName="circleTx" presStyleLbl="node1" presStyleIdx="18" presStyleCnt="19"/>
      <dgm:spPr/>
    </dgm:pt>
    <dgm:pt modelId="{E73564A6-1148-408D-9759-FEC7CE89B405}" type="pres">
      <dgm:prSet presAssocID="{237901BD-A366-41AA-B26C-E3DF096D3021}" presName="spN" presStyleCnt="0"/>
      <dgm:spPr/>
    </dgm:pt>
  </dgm:ptLst>
  <dgm:cxnLst>
    <dgm:cxn modelId="{B9EF7709-F5DF-40DD-B277-116378DDDBC0}" srcId="{4AEBB640-8F68-4825-9AE1-75FDBD738BBE}" destId="{485853D2-58C4-487A-BE2B-C66AC8E262EE}" srcOrd="1" destOrd="0" parTransId="{29D2C4B3-1989-49F5-B4C2-AC4BB6041CCD}" sibTransId="{F675F58C-7073-465D-A2F0-6F07E8DAEED8}"/>
    <dgm:cxn modelId="{91B03A60-99BA-45AA-8303-3276648E2300}" type="presOf" srcId="{4AEBB640-8F68-4825-9AE1-75FDBD738BBE}" destId="{F6C6003C-2AE9-4378-9219-AF5553B035AF}" srcOrd="0" destOrd="0" presId="urn:microsoft.com/office/officeart/2009/3/layout/RandomtoResultProcess"/>
    <dgm:cxn modelId="{F2C6DE6F-BB15-4EBD-8B29-4F4AAFE136E8}" srcId="{4AEBB640-8F68-4825-9AE1-75FDBD738BBE}" destId="{237901BD-A366-41AA-B26C-E3DF096D3021}" srcOrd="2" destOrd="0" parTransId="{FCE03E19-C4FC-41B1-8B0C-111FD67933AB}" sibTransId="{86C318AC-3FF6-4730-9D78-9746C2F1267B}"/>
    <dgm:cxn modelId="{A546A098-03B6-4FC5-A1F2-6B96AEEC9C3B}" type="presOf" srcId="{9DE8A6B9-8BF2-492B-B78B-C6F6BF147B2A}" destId="{C8DCD3B4-E113-424E-8B4A-70C6E461725A}" srcOrd="0" destOrd="0" presId="urn:microsoft.com/office/officeart/2009/3/layout/RandomtoResultProcess"/>
    <dgm:cxn modelId="{E30A1AA1-D1C2-41BF-A2E1-924503D09C69}" srcId="{4AEBB640-8F68-4825-9AE1-75FDBD738BBE}" destId="{9DE8A6B9-8BF2-492B-B78B-C6F6BF147B2A}" srcOrd="0" destOrd="0" parTransId="{0E2DD7D6-B167-4589-AC1D-55C673D572E3}" sibTransId="{4D83658A-8A9E-4CFF-975D-4806F5EDF609}"/>
    <dgm:cxn modelId="{51660DA7-3112-4165-AD6B-92D3278080D3}" type="presOf" srcId="{485853D2-58C4-487A-BE2B-C66AC8E262EE}" destId="{0F7FD7FC-D586-4CB8-90FF-A0D23931C021}" srcOrd="0" destOrd="0" presId="urn:microsoft.com/office/officeart/2009/3/layout/RandomtoResultProcess"/>
    <dgm:cxn modelId="{9CD92CF3-6EAD-4849-997B-A5A898C65E21}" type="presOf" srcId="{237901BD-A366-41AA-B26C-E3DF096D3021}" destId="{DF7E632C-5EDE-4D72-9EB6-CBAC1E089DB2}" srcOrd="0" destOrd="0" presId="urn:microsoft.com/office/officeart/2009/3/layout/RandomtoResultProcess"/>
    <dgm:cxn modelId="{CD2E03C1-8A43-4B51-8471-A758AEA54915}" type="presParOf" srcId="{F6C6003C-2AE9-4378-9219-AF5553B035AF}" destId="{0F6F6D77-28C6-4BE3-BC11-F2A862293444}" srcOrd="0" destOrd="0" presId="urn:microsoft.com/office/officeart/2009/3/layout/RandomtoResultProcess"/>
    <dgm:cxn modelId="{3F7CE1CB-FCE0-422F-AC83-47D385375C51}" type="presParOf" srcId="{0F6F6D77-28C6-4BE3-BC11-F2A862293444}" destId="{C8DCD3B4-E113-424E-8B4A-70C6E461725A}" srcOrd="0" destOrd="0" presId="urn:microsoft.com/office/officeart/2009/3/layout/RandomtoResultProcess"/>
    <dgm:cxn modelId="{0ACC5CD7-161C-4C71-B20F-DA2E365F01B4}" type="presParOf" srcId="{0F6F6D77-28C6-4BE3-BC11-F2A862293444}" destId="{9EEA6DBA-A424-4DEB-AC0A-AEF9E65C4944}" srcOrd="1" destOrd="0" presId="urn:microsoft.com/office/officeart/2009/3/layout/RandomtoResultProcess"/>
    <dgm:cxn modelId="{1349478D-74A6-4431-97A3-52EF6D5C2ABC}" type="presParOf" srcId="{0F6F6D77-28C6-4BE3-BC11-F2A862293444}" destId="{B0866C19-E24B-4242-BF7A-0D493FD5E563}" srcOrd="2" destOrd="0" presId="urn:microsoft.com/office/officeart/2009/3/layout/RandomtoResultProcess"/>
    <dgm:cxn modelId="{94EB61F7-937E-469D-9DE3-4368FACD2173}" type="presParOf" srcId="{0F6F6D77-28C6-4BE3-BC11-F2A862293444}" destId="{1EAB7B7D-EB61-4D32-88BE-F9842F471654}" srcOrd="3" destOrd="0" presId="urn:microsoft.com/office/officeart/2009/3/layout/RandomtoResultProcess"/>
    <dgm:cxn modelId="{423BE40F-D00A-48BA-8748-04DAFF992A71}" type="presParOf" srcId="{0F6F6D77-28C6-4BE3-BC11-F2A862293444}" destId="{EA2463D2-C264-488B-A1DE-61DF3964F6CC}" srcOrd="4" destOrd="0" presId="urn:microsoft.com/office/officeart/2009/3/layout/RandomtoResultProcess"/>
    <dgm:cxn modelId="{6C21EB4A-B561-4617-ACF5-0B0DF53C73CB}" type="presParOf" srcId="{0F6F6D77-28C6-4BE3-BC11-F2A862293444}" destId="{F0EFE0DB-EA1C-4747-BCD4-7B44295A7C72}" srcOrd="5" destOrd="0" presId="urn:microsoft.com/office/officeart/2009/3/layout/RandomtoResultProcess"/>
    <dgm:cxn modelId="{37E1ACDB-1E35-4C6A-AC5B-7CA4A29B81B1}" type="presParOf" srcId="{0F6F6D77-28C6-4BE3-BC11-F2A862293444}" destId="{BC4B8C14-C9EC-4097-9A60-8167C419AC42}" srcOrd="6" destOrd="0" presId="urn:microsoft.com/office/officeart/2009/3/layout/RandomtoResultProcess"/>
    <dgm:cxn modelId="{C14B03B8-11F3-40B9-93C8-743770E4674A}" type="presParOf" srcId="{0F6F6D77-28C6-4BE3-BC11-F2A862293444}" destId="{4759F9C5-7C9F-45EA-B621-8CA480DE38D9}" srcOrd="7" destOrd="0" presId="urn:microsoft.com/office/officeart/2009/3/layout/RandomtoResultProcess"/>
    <dgm:cxn modelId="{32FC4BDB-8925-48E8-8255-17B043332DAA}" type="presParOf" srcId="{0F6F6D77-28C6-4BE3-BC11-F2A862293444}" destId="{6B5C6BF2-8008-4A09-9B1C-138C25969518}" srcOrd="8" destOrd="0" presId="urn:microsoft.com/office/officeart/2009/3/layout/RandomtoResultProcess"/>
    <dgm:cxn modelId="{886D18D5-7746-42CA-B072-18A1C14A6C9D}" type="presParOf" srcId="{0F6F6D77-28C6-4BE3-BC11-F2A862293444}" destId="{86A8977C-942E-4F59-9529-3ABAF5F32339}" srcOrd="9" destOrd="0" presId="urn:microsoft.com/office/officeart/2009/3/layout/RandomtoResultProcess"/>
    <dgm:cxn modelId="{A776AA8A-733A-420E-B01B-D167CDB39E80}" type="presParOf" srcId="{0F6F6D77-28C6-4BE3-BC11-F2A862293444}" destId="{8001FB9D-B17A-4CE5-B67F-F7126B8A02F5}" srcOrd="10" destOrd="0" presId="urn:microsoft.com/office/officeart/2009/3/layout/RandomtoResultProcess"/>
    <dgm:cxn modelId="{DDC3FF93-4ADB-4C0A-ADAC-4798290B3E0D}" type="presParOf" srcId="{0F6F6D77-28C6-4BE3-BC11-F2A862293444}" destId="{D79C3E4C-2B3F-466B-951A-A1DEE3FC70EA}" srcOrd="11" destOrd="0" presId="urn:microsoft.com/office/officeart/2009/3/layout/RandomtoResultProcess"/>
    <dgm:cxn modelId="{A1FD783D-C7A7-4CF6-BF68-DB5CE56C63B5}" type="presParOf" srcId="{0F6F6D77-28C6-4BE3-BC11-F2A862293444}" destId="{A222EAE3-EE74-4AC1-8DE0-71AE191E7502}" srcOrd="12" destOrd="0" presId="urn:microsoft.com/office/officeart/2009/3/layout/RandomtoResultProcess"/>
    <dgm:cxn modelId="{B2E4763E-1509-4DBA-AE05-3A1C9D493A74}" type="presParOf" srcId="{0F6F6D77-28C6-4BE3-BC11-F2A862293444}" destId="{2BFA112F-5CBC-4360-9ACF-F48A619758C4}" srcOrd="13" destOrd="0" presId="urn:microsoft.com/office/officeart/2009/3/layout/RandomtoResultProcess"/>
    <dgm:cxn modelId="{4AECF6F8-47C9-4623-AE97-B000FBDB9F37}" type="presParOf" srcId="{0F6F6D77-28C6-4BE3-BC11-F2A862293444}" destId="{1A1A2632-E133-4675-8948-BB9C53B6D801}" srcOrd="14" destOrd="0" presId="urn:microsoft.com/office/officeart/2009/3/layout/RandomtoResultProcess"/>
    <dgm:cxn modelId="{A80B475B-AD80-4033-9A92-9E16B2A9626E}" type="presParOf" srcId="{0F6F6D77-28C6-4BE3-BC11-F2A862293444}" destId="{41B149DF-683B-4C9E-B08E-5E0E6E92A121}" srcOrd="15" destOrd="0" presId="urn:microsoft.com/office/officeart/2009/3/layout/RandomtoResultProcess"/>
    <dgm:cxn modelId="{235ECD7D-F8F0-4888-AB0C-9BBE1E4CE7AF}" type="presParOf" srcId="{0F6F6D77-28C6-4BE3-BC11-F2A862293444}" destId="{54C8F8D8-BF58-43EE-8F76-258891F52418}" srcOrd="16" destOrd="0" presId="urn:microsoft.com/office/officeart/2009/3/layout/RandomtoResultProcess"/>
    <dgm:cxn modelId="{A133E0C7-8FDB-4B05-B449-4B76CEAF83D6}" type="presParOf" srcId="{0F6F6D77-28C6-4BE3-BC11-F2A862293444}" destId="{60F19641-C6AA-452D-AC9D-680B9C50FA6C}" srcOrd="17" destOrd="0" presId="urn:microsoft.com/office/officeart/2009/3/layout/RandomtoResultProcess"/>
    <dgm:cxn modelId="{5B6CEAAC-C112-4A30-BBB3-E77743D7C14E}" type="presParOf" srcId="{0F6F6D77-28C6-4BE3-BC11-F2A862293444}" destId="{8C2802F0-71EA-4C83-B84D-0AFC826E7E4F}" srcOrd="18" destOrd="0" presId="urn:microsoft.com/office/officeart/2009/3/layout/RandomtoResultProcess"/>
    <dgm:cxn modelId="{1DAC5F54-E7C6-4D62-9BB0-554D0907B077}" type="presParOf" srcId="{F6C6003C-2AE9-4378-9219-AF5553B035AF}" destId="{5CA605D0-95C5-4577-8B75-C77955C6700B}" srcOrd="1" destOrd="0" presId="urn:microsoft.com/office/officeart/2009/3/layout/RandomtoResultProcess"/>
    <dgm:cxn modelId="{19A39285-4741-4B52-8FEF-A31E56F6CB9F}" type="presParOf" srcId="{5CA605D0-95C5-4577-8B75-C77955C6700B}" destId="{2650DECA-0D41-41D6-A09E-60767AE3E8E8}" srcOrd="0" destOrd="0" presId="urn:microsoft.com/office/officeart/2009/3/layout/RandomtoResultProcess"/>
    <dgm:cxn modelId="{0D3242C5-C90B-4A60-9F21-5E666E00B7D8}" type="presParOf" srcId="{5CA605D0-95C5-4577-8B75-C77955C6700B}" destId="{8606C561-53F8-43F0-8BC5-AC7B3B97EBFA}" srcOrd="1" destOrd="0" presId="urn:microsoft.com/office/officeart/2009/3/layout/RandomtoResultProcess"/>
    <dgm:cxn modelId="{9ED6831E-DAD6-4EC8-AB2C-A14DAB8A2C81}" type="presParOf" srcId="{F6C6003C-2AE9-4378-9219-AF5553B035AF}" destId="{A6C2E988-516D-40BF-BE5E-7DBBA15C6D62}" srcOrd="2" destOrd="0" presId="urn:microsoft.com/office/officeart/2009/3/layout/RandomtoResultProcess"/>
    <dgm:cxn modelId="{ECAB4A87-B234-4ED3-A767-EA4CB58CA5B7}" type="presParOf" srcId="{A6C2E988-516D-40BF-BE5E-7DBBA15C6D62}" destId="{0F7FD7FC-D586-4CB8-90FF-A0D23931C021}" srcOrd="0" destOrd="0" presId="urn:microsoft.com/office/officeart/2009/3/layout/RandomtoResultProcess"/>
    <dgm:cxn modelId="{D69CE591-0E72-48E2-83B8-BA11610CAE31}" type="presParOf" srcId="{A6C2E988-516D-40BF-BE5E-7DBBA15C6D62}" destId="{FFD9354F-23D1-4683-BCD7-85059323639D}" srcOrd="1" destOrd="0" presId="urn:microsoft.com/office/officeart/2009/3/layout/RandomtoResultProcess"/>
    <dgm:cxn modelId="{32FF54B1-79D2-4C25-AEB5-34C1EDF0D02F}" type="presParOf" srcId="{F6C6003C-2AE9-4378-9219-AF5553B035AF}" destId="{C2835794-C138-45B6-A3E1-A572BD56C15F}" srcOrd="3" destOrd="0" presId="urn:microsoft.com/office/officeart/2009/3/layout/RandomtoResultProcess"/>
    <dgm:cxn modelId="{F165829E-D02B-4CA8-A286-01AE2916E3CC}" type="presParOf" srcId="{C2835794-C138-45B6-A3E1-A572BD56C15F}" destId="{5CBA9F51-99E0-4504-93EB-5894D0F48DCE}" srcOrd="0" destOrd="0" presId="urn:microsoft.com/office/officeart/2009/3/layout/RandomtoResultProcess"/>
    <dgm:cxn modelId="{1ED13069-6C8D-47E0-AB17-6290CCF43EC5}" type="presParOf" srcId="{C2835794-C138-45B6-A3E1-A572BD56C15F}" destId="{838036AF-997F-4A0C-B766-D0C460C32097}" srcOrd="1" destOrd="0" presId="urn:microsoft.com/office/officeart/2009/3/layout/RandomtoResultProcess"/>
    <dgm:cxn modelId="{61FD9F20-ABF1-4165-B254-DEC57319180E}" type="presParOf" srcId="{F6C6003C-2AE9-4378-9219-AF5553B035AF}" destId="{0DF55665-2484-4D10-8BA3-AB7D7B7E2808}" srcOrd="4" destOrd="0" presId="urn:microsoft.com/office/officeart/2009/3/layout/RandomtoResultProcess"/>
    <dgm:cxn modelId="{A388497C-9C45-4F84-AB83-3A97373BC680}" type="presParOf" srcId="{0DF55665-2484-4D10-8BA3-AB7D7B7E2808}" destId="{DF7E632C-5EDE-4D72-9EB6-CBAC1E089DB2}" srcOrd="0" destOrd="0" presId="urn:microsoft.com/office/officeart/2009/3/layout/RandomtoResultProcess"/>
    <dgm:cxn modelId="{F3F59668-C99A-4608-BCA0-DAAEF4DDD8E4}" type="presParOf" srcId="{0DF55665-2484-4D10-8BA3-AB7D7B7E2808}" destId="{E73564A6-1148-408D-9759-FEC7CE89B405}"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D3B4-E113-424E-8B4A-70C6E461725A}">
      <dsp:nvSpPr>
        <dsp:cNvPr id="0" name=""/>
        <dsp:cNvSpPr/>
      </dsp:nvSpPr>
      <dsp:spPr>
        <a:xfrm>
          <a:off x="194961" y="2627960"/>
          <a:ext cx="2889200" cy="95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Test</a:t>
          </a:r>
        </a:p>
        <a:p>
          <a:pPr marL="0" lvl="0" indent="0" algn="ctr" defTabSz="1155700">
            <a:lnSpc>
              <a:spcPct val="90000"/>
            </a:lnSpc>
            <a:spcBef>
              <a:spcPct val="0"/>
            </a:spcBef>
            <a:spcAft>
              <a:spcPct val="35000"/>
            </a:spcAft>
            <a:buNone/>
          </a:pPr>
          <a:r>
            <a:rPr lang="en-US" sz="2600" kern="1200" dirty="0"/>
            <a:t>Event</a:t>
          </a:r>
        </a:p>
      </dsp:txBody>
      <dsp:txXfrm>
        <a:off x="194961" y="2627960"/>
        <a:ext cx="2889200" cy="952123"/>
      </dsp:txXfrm>
    </dsp:sp>
    <dsp:sp modelId="{9EEA6DBA-A424-4DEB-AC0A-AEF9E65C4944}">
      <dsp:nvSpPr>
        <dsp:cNvPr id="0" name=""/>
        <dsp:cNvSpPr/>
      </dsp:nvSpPr>
      <dsp:spPr>
        <a:xfrm>
          <a:off x="191678" y="2338384"/>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0866C19-E24B-4242-BF7A-0D493FD5E563}">
      <dsp:nvSpPr>
        <dsp:cNvPr id="0" name=""/>
        <dsp:cNvSpPr/>
      </dsp:nvSpPr>
      <dsp:spPr>
        <a:xfrm>
          <a:off x="352554" y="2016632"/>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EAB7B7D-EB61-4D32-88BE-F9842F471654}">
      <dsp:nvSpPr>
        <dsp:cNvPr id="0" name=""/>
        <dsp:cNvSpPr/>
      </dsp:nvSpPr>
      <dsp:spPr>
        <a:xfrm>
          <a:off x="738656" y="2080982"/>
          <a:ext cx="361150" cy="361150"/>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A2463D2-C264-488B-A1DE-61DF3964F6CC}">
      <dsp:nvSpPr>
        <dsp:cNvPr id="0" name=""/>
        <dsp:cNvSpPr/>
      </dsp:nvSpPr>
      <dsp:spPr>
        <a:xfrm>
          <a:off x="1060408" y="1727055"/>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0EFE0DB-EA1C-4747-BCD4-7B44295A7C72}">
      <dsp:nvSpPr>
        <dsp:cNvPr id="0" name=""/>
        <dsp:cNvSpPr/>
      </dsp:nvSpPr>
      <dsp:spPr>
        <a:xfrm>
          <a:off x="1478685" y="1598354"/>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4B8C14-C9EC-4097-9A60-8167C419AC42}">
      <dsp:nvSpPr>
        <dsp:cNvPr id="0" name=""/>
        <dsp:cNvSpPr/>
      </dsp:nvSpPr>
      <dsp:spPr>
        <a:xfrm>
          <a:off x="1993488" y="1823581"/>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759F9C5-7C9F-45EA-B621-8CA480DE38D9}">
      <dsp:nvSpPr>
        <dsp:cNvPr id="0" name=""/>
        <dsp:cNvSpPr/>
      </dsp:nvSpPr>
      <dsp:spPr>
        <a:xfrm>
          <a:off x="2315240" y="1984457"/>
          <a:ext cx="361150" cy="361150"/>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B5C6BF2-8008-4A09-9B1C-138C25969518}">
      <dsp:nvSpPr>
        <dsp:cNvPr id="0" name=""/>
        <dsp:cNvSpPr/>
      </dsp:nvSpPr>
      <dsp:spPr>
        <a:xfrm>
          <a:off x="2765693" y="2338384"/>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6A8977C-942E-4F59-9529-3ABAF5F32339}">
      <dsp:nvSpPr>
        <dsp:cNvPr id="0" name=""/>
        <dsp:cNvSpPr/>
      </dsp:nvSpPr>
      <dsp:spPr>
        <a:xfrm>
          <a:off x="2958744" y="2692311"/>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001FB9D-B17A-4CE5-B67F-F7126B8A02F5}">
      <dsp:nvSpPr>
        <dsp:cNvPr id="0" name=""/>
        <dsp:cNvSpPr/>
      </dsp:nvSpPr>
      <dsp:spPr>
        <a:xfrm>
          <a:off x="1285634" y="2016632"/>
          <a:ext cx="590972" cy="59097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79C3E4C-2B3F-466B-951A-A1DEE3FC70EA}">
      <dsp:nvSpPr>
        <dsp:cNvPr id="0" name=""/>
        <dsp:cNvSpPr/>
      </dsp:nvSpPr>
      <dsp:spPr>
        <a:xfrm>
          <a:off x="30802" y="3239289"/>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222EAE3-EE74-4AC1-8DE0-71AE191E7502}">
      <dsp:nvSpPr>
        <dsp:cNvPr id="0" name=""/>
        <dsp:cNvSpPr/>
      </dsp:nvSpPr>
      <dsp:spPr>
        <a:xfrm>
          <a:off x="223853" y="3528866"/>
          <a:ext cx="361150" cy="361150"/>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BFA112F-5CBC-4360-9ACF-F48A619758C4}">
      <dsp:nvSpPr>
        <dsp:cNvPr id="0" name=""/>
        <dsp:cNvSpPr/>
      </dsp:nvSpPr>
      <dsp:spPr>
        <a:xfrm>
          <a:off x="706481" y="3786267"/>
          <a:ext cx="525309" cy="52530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A1A2632-E133-4675-8948-BB9C53B6D801}">
      <dsp:nvSpPr>
        <dsp:cNvPr id="0" name=""/>
        <dsp:cNvSpPr/>
      </dsp:nvSpPr>
      <dsp:spPr>
        <a:xfrm>
          <a:off x="1382160" y="4204545"/>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B149DF-683B-4C9E-B08E-5E0E6E92A121}">
      <dsp:nvSpPr>
        <dsp:cNvPr id="0" name=""/>
        <dsp:cNvSpPr/>
      </dsp:nvSpPr>
      <dsp:spPr>
        <a:xfrm>
          <a:off x="1510860" y="3786267"/>
          <a:ext cx="361150" cy="361150"/>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4C8F8D8-BF58-43EE-8F76-258891F52418}">
      <dsp:nvSpPr>
        <dsp:cNvPr id="0" name=""/>
        <dsp:cNvSpPr/>
      </dsp:nvSpPr>
      <dsp:spPr>
        <a:xfrm>
          <a:off x="1832612" y="4236720"/>
          <a:ext cx="229822" cy="22982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0F19641-C6AA-452D-AC9D-680B9C50FA6C}">
      <dsp:nvSpPr>
        <dsp:cNvPr id="0" name=""/>
        <dsp:cNvSpPr/>
      </dsp:nvSpPr>
      <dsp:spPr>
        <a:xfrm>
          <a:off x="2122189" y="3721917"/>
          <a:ext cx="525309" cy="52530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C2802F0-71EA-4C83-B84D-0AFC826E7E4F}">
      <dsp:nvSpPr>
        <dsp:cNvPr id="0" name=""/>
        <dsp:cNvSpPr/>
      </dsp:nvSpPr>
      <dsp:spPr>
        <a:xfrm>
          <a:off x="2830043" y="3593216"/>
          <a:ext cx="361150" cy="361150"/>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650DECA-0D41-41D6-A09E-60767AE3E8E8}">
      <dsp:nvSpPr>
        <dsp:cNvPr id="0" name=""/>
        <dsp:cNvSpPr/>
      </dsp:nvSpPr>
      <dsp:spPr>
        <a:xfrm>
          <a:off x="3191193" y="2080447"/>
          <a:ext cx="1060646" cy="2024889"/>
        </a:xfrm>
        <a:prstGeom prst="chevron">
          <a:avLst>
            <a:gd name="adj" fmla="val 6231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sp>
    <dsp:sp modelId="{0F7FD7FC-D586-4CB8-90FF-A0D23931C021}">
      <dsp:nvSpPr>
        <dsp:cNvPr id="0" name=""/>
        <dsp:cNvSpPr/>
      </dsp:nvSpPr>
      <dsp:spPr>
        <a:xfrm>
          <a:off x="4251840" y="2081430"/>
          <a:ext cx="2892672" cy="202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Test</a:t>
          </a:r>
        </a:p>
        <a:p>
          <a:pPr marL="0" lvl="0" indent="0" algn="ctr" defTabSz="1155700">
            <a:lnSpc>
              <a:spcPct val="90000"/>
            </a:lnSpc>
            <a:spcBef>
              <a:spcPct val="0"/>
            </a:spcBef>
            <a:spcAft>
              <a:spcPct val="35000"/>
            </a:spcAft>
            <a:buNone/>
          </a:pPr>
          <a:r>
            <a:rPr lang="en-US" sz="2600" kern="1200" dirty="0"/>
            <a:t>Assignments</a:t>
          </a:r>
        </a:p>
      </dsp:txBody>
      <dsp:txXfrm>
        <a:off x="4251840" y="2081430"/>
        <a:ext cx="2892672" cy="2024870"/>
      </dsp:txXfrm>
    </dsp:sp>
    <dsp:sp modelId="{5CBA9F51-99E0-4504-93EB-5894D0F48DCE}">
      <dsp:nvSpPr>
        <dsp:cNvPr id="0" name=""/>
        <dsp:cNvSpPr/>
      </dsp:nvSpPr>
      <dsp:spPr>
        <a:xfrm>
          <a:off x="7144512" y="2080447"/>
          <a:ext cx="1060646" cy="2024889"/>
        </a:xfrm>
        <a:prstGeom prst="chevron">
          <a:avLst>
            <a:gd name="adj" fmla="val 62310"/>
          </a:avLst>
        </a:prstGeom>
        <a:solidFill>
          <a:schemeClr val="accent1">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sp>
    <dsp:sp modelId="{DF7E632C-5EDE-4D72-9EB6-CBAC1E089DB2}">
      <dsp:nvSpPr>
        <dsp:cNvPr id="0" name=""/>
        <dsp:cNvSpPr/>
      </dsp:nvSpPr>
      <dsp:spPr>
        <a:xfrm>
          <a:off x="8320865" y="1913106"/>
          <a:ext cx="2458771" cy="2458771"/>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Test </a:t>
          </a:r>
        </a:p>
        <a:p>
          <a:pPr marL="0" lvl="0" indent="0" algn="ctr" defTabSz="1155700">
            <a:lnSpc>
              <a:spcPct val="90000"/>
            </a:lnSpc>
            <a:spcBef>
              <a:spcPct val="0"/>
            </a:spcBef>
            <a:spcAft>
              <a:spcPct val="35000"/>
            </a:spcAft>
            <a:buNone/>
          </a:pPr>
          <a:r>
            <a:rPr lang="en-US" sz="2600" kern="1200" dirty="0"/>
            <a:t>Sessions</a:t>
          </a:r>
        </a:p>
      </dsp:txBody>
      <dsp:txXfrm>
        <a:off x="8680944" y="2273185"/>
        <a:ext cx="1738613" cy="1738613"/>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7462F00F-0102-384F-9F76-72E1E7DF4F9A}" type="datetimeFigureOut">
              <a:rPr lang="en-US" smtClean="0"/>
              <a:t>1/27/2020</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8272CF0F-546B-554B-A43A-6BFFB13DDA89}" type="slidenum">
              <a:rPr lang="en-US" smtClean="0"/>
              <a:t>‹#›</a:t>
            </a:fld>
            <a:endParaRPr lang="en-US"/>
          </a:p>
        </p:txBody>
      </p:sp>
    </p:spTree>
    <p:extLst>
      <p:ext uri="{BB962C8B-B14F-4D97-AF65-F5344CB8AC3E}">
        <p14:creationId xmlns:p14="http://schemas.microsoft.com/office/powerpoint/2010/main" val="393828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Texas English Learner Reclassification-- _DataManager: Set up and Test Administration</a:t>
            </a:r>
          </a:p>
          <a:p>
            <a:endParaRPr lang="en-US" dirty="0"/>
          </a:p>
          <a:p>
            <a:r>
              <a:rPr lang="en-US" dirty="0"/>
              <a:t>Thank you for joining this webinar to learn about the setup of the DataManager platform for the Texas Statewide Academic Achievement Test  for English Learner Reclassification for  Grades 1, 2, 11, and 12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32933-FC67-4DE8-991A-9D28102E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5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 will need to be given as to how your will administer the test … whether both subtests will be given to students in 1 sitting or whether the students take the reading subtest on one day and Language (grades 1 and 2) or written expression (grades 11 and 12) on a different day?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7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plan for your testing schedule,  consider the approximate time needed for the 2 subtests for grades 1 and 2</a:t>
            </a:r>
          </a:p>
        </p:txBody>
      </p:sp>
      <p:sp>
        <p:nvSpPr>
          <p:cNvPr id="4" name="Slide Number Placeholder 3"/>
          <p:cNvSpPr>
            <a:spLocks noGrp="1"/>
          </p:cNvSpPr>
          <p:nvPr>
            <p:ph type="sldNum" sz="quarter" idx="5"/>
          </p:nvPr>
        </p:nvSpPr>
        <p:spPr/>
        <p:txBody>
          <a:bodyPr/>
          <a:lstStyle/>
          <a:p>
            <a:fld id="{8272CF0F-546B-554B-A43A-6BFFB13DDA89}" type="slidenum">
              <a:rPr lang="en-US" smtClean="0"/>
              <a:t>11</a:t>
            </a:fld>
            <a:endParaRPr lang="en-US"/>
          </a:p>
        </p:txBody>
      </p:sp>
    </p:spTree>
    <p:extLst>
      <p:ext uri="{BB962C8B-B14F-4D97-AF65-F5344CB8AC3E}">
        <p14:creationId xmlns:p14="http://schemas.microsoft.com/office/powerpoint/2010/main" val="8509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 subtests for grades 11 and 12 are timed – so you will need to determine if you have time to give both subtests in 1 sitting or if you need to give 1 subtest on one day and the other subtest on a different day.</a:t>
            </a:r>
          </a:p>
        </p:txBody>
      </p:sp>
      <p:sp>
        <p:nvSpPr>
          <p:cNvPr id="4" name="Slide Number Placeholder 3"/>
          <p:cNvSpPr>
            <a:spLocks noGrp="1"/>
          </p:cNvSpPr>
          <p:nvPr>
            <p:ph type="sldNum" sz="quarter" idx="5"/>
          </p:nvPr>
        </p:nvSpPr>
        <p:spPr/>
        <p:txBody>
          <a:bodyPr/>
          <a:lstStyle/>
          <a:p>
            <a:fld id="{8272CF0F-546B-554B-A43A-6BFFB13DDA89}" type="slidenum">
              <a:rPr lang="en-US" smtClean="0"/>
              <a:t>12</a:t>
            </a:fld>
            <a:endParaRPr lang="en-US"/>
          </a:p>
        </p:txBody>
      </p:sp>
    </p:spTree>
    <p:extLst>
      <p:ext uri="{BB962C8B-B14F-4D97-AF65-F5344CB8AC3E}">
        <p14:creationId xmlns:p14="http://schemas.microsoft.com/office/powerpoint/2010/main" val="80568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administering both subtests in 1 sitting, you will just need to create 1 test session per group and grade.  Once all students in the session complete the reading subtest, the proctor will be able to move the students to the next subtest by selecting the option “continue testing all”.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proctor has to move the student (as a group) from 1 subtest to the next – you will be able to do this with a button that says “continue testing all” . When all 1</a:t>
            </a:r>
            <a:r>
              <a:rPr lang="en-US" baseline="30000" dirty="0"/>
              <a:t>st</a:t>
            </a:r>
            <a:r>
              <a:rPr lang="en-US" dirty="0"/>
              <a:t> and 2</a:t>
            </a:r>
            <a:r>
              <a:rPr lang="en-US" baseline="30000" dirty="0"/>
              <a:t>nd</a:t>
            </a:r>
            <a:r>
              <a:rPr lang="en-US" dirty="0"/>
              <a:t> grade students in the session complete the Reading  subtest ,  to move students to the  Language subtest, the proctor will click a button that says ‘continue testing all’. </a:t>
            </a:r>
          </a:p>
          <a:p>
            <a:r>
              <a:rPr lang="en-US" dirty="0"/>
              <a:t>When students complete the Language subtest, the proctor will end testing by clicking “end testing all” </a:t>
            </a:r>
          </a:p>
        </p:txBody>
      </p:sp>
      <p:sp>
        <p:nvSpPr>
          <p:cNvPr id="4" name="Slide Number Placeholder 3"/>
          <p:cNvSpPr>
            <a:spLocks noGrp="1"/>
          </p:cNvSpPr>
          <p:nvPr>
            <p:ph type="sldNum" sz="quarter" idx="5"/>
          </p:nvPr>
        </p:nvSpPr>
        <p:spPr/>
        <p:txBody>
          <a:bodyPr/>
          <a:lstStyle/>
          <a:p>
            <a:fld id="{8272CF0F-546B-554B-A43A-6BFFB13DDA89}" type="slidenum">
              <a:rPr lang="en-US" smtClean="0"/>
              <a:t>14</a:t>
            </a:fld>
            <a:endParaRPr lang="en-US"/>
          </a:p>
        </p:txBody>
      </p:sp>
    </p:spTree>
    <p:extLst>
      <p:ext uri="{BB962C8B-B14F-4D97-AF65-F5344CB8AC3E}">
        <p14:creationId xmlns:p14="http://schemas.microsoft.com/office/powerpoint/2010/main" val="121360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thing applies to grades 11 and 12. When all students in the session complete the Reading  subtest, to move to Written Expression the proctor will click ‘continue testing all’ and when all student complete Written Expression , the proctor will select “end testing all”</a:t>
            </a:r>
          </a:p>
          <a:p>
            <a:endParaRPr lang="en-US" dirty="0"/>
          </a:p>
          <a:p>
            <a:r>
              <a:rPr lang="en-US" dirty="0"/>
              <a:t>I will show you this ‘live’ in a few minutes. </a:t>
            </a:r>
          </a:p>
        </p:txBody>
      </p:sp>
      <p:sp>
        <p:nvSpPr>
          <p:cNvPr id="4" name="Slide Number Placeholder 3"/>
          <p:cNvSpPr>
            <a:spLocks noGrp="1"/>
          </p:cNvSpPr>
          <p:nvPr>
            <p:ph type="sldNum" sz="quarter" idx="5"/>
          </p:nvPr>
        </p:nvSpPr>
        <p:spPr/>
        <p:txBody>
          <a:bodyPr/>
          <a:lstStyle/>
          <a:p>
            <a:fld id="{8272CF0F-546B-554B-A43A-6BFFB13DDA89}" type="slidenum">
              <a:rPr lang="en-US" smtClean="0"/>
              <a:t>15</a:t>
            </a:fld>
            <a:endParaRPr lang="en-US"/>
          </a:p>
        </p:txBody>
      </p:sp>
    </p:spTree>
    <p:extLst>
      <p:ext uri="{BB962C8B-B14F-4D97-AF65-F5344CB8AC3E}">
        <p14:creationId xmlns:p14="http://schemas.microsoft.com/office/powerpoint/2010/main" val="121360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1</a:t>
            </a:r>
            <a:r>
              <a:rPr lang="en-US" baseline="30000" dirty="0"/>
              <a:t>st</a:t>
            </a:r>
            <a:r>
              <a:rPr lang="en-US" dirty="0"/>
              <a:t> day of administering the test: give the students the Test Session code to connect students to the 1</a:t>
            </a:r>
            <a:r>
              <a:rPr lang="en-US" baseline="30000" dirty="0"/>
              <a:t>st</a:t>
            </a:r>
            <a:r>
              <a:rPr lang="en-US" dirty="0"/>
              <a:t> subtest.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When all students in the session complete the 1</a:t>
            </a:r>
            <a:r>
              <a:rPr lang="en-US" baseline="30000" dirty="0"/>
              <a:t>st</a:t>
            </a:r>
            <a:r>
              <a:rPr lang="en-US" dirty="0"/>
              <a:t> subtest, </a:t>
            </a:r>
            <a:r>
              <a:rPr lang="en-US" b="1" dirty="0"/>
              <a:t>(CLICK) </a:t>
            </a:r>
            <a:r>
              <a:rPr lang="en-US" dirty="0"/>
              <a:t>the proctor can click “continue testing all” which will move </a:t>
            </a:r>
            <a:r>
              <a:rPr lang="en-US" b="1" dirty="0"/>
              <a:t>(CLICK) </a:t>
            </a:r>
            <a:r>
              <a:rPr lang="en-US" dirty="0"/>
              <a:t>all students to the 2</a:t>
            </a:r>
            <a:r>
              <a:rPr lang="en-US" baseline="30000" dirty="0"/>
              <a:t>nd</a:t>
            </a:r>
            <a:r>
              <a:rPr lang="en-US" dirty="0"/>
              <a:t> subtest.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When all students complete the 2</a:t>
            </a:r>
            <a:r>
              <a:rPr lang="en-US" baseline="30000" dirty="0"/>
              <a:t>nd</a:t>
            </a:r>
            <a:r>
              <a:rPr lang="en-US" dirty="0"/>
              <a:t> subtest, the Proctor can select </a:t>
            </a:r>
            <a:r>
              <a:rPr lang="en-US" b="1" dirty="0"/>
              <a:t>(CLICK) </a:t>
            </a:r>
            <a:r>
              <a:rPr lang="en-US" dirty="0"/>
              <a:t>“End Testing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Students’ devices will be returned to the Login Screen.  If testing is completed for the day, to return to the active desktop (laptops and desktops only) students or staff must select </a:t>
            </a:r>
            <a:r>
              <a:rPr lang="en-US" b="1" dirty="0"/>
              <a:t>“CTRL + SHIFT + Q” </a:t>
            </a:r>
            <a:r>
              <a:rPr lang="en-US" b="0" dirty="0"/>
              <a:t> For iPads and Chromebooks, students only need to close the DataManager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04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Proctor can only move students together as a group using the “Continue Testing All” button.  All Students’ status must say “Complete” before Proctor will have access to the “Continue Testing” button to move students to the next subtest.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Minimizes the need to log students in and out of the system after each subtest,.</a:t>
            </a:r>
          </a:p>
          <a:p>
            <a:endParaRPr lang="en-US" dirty="0"/>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17</a:t>
            </a:fld>
            <a:endParaRPr lang="en-US"/>
          </a:p>
        </p:txBody>
      </p:sp>
    </p:spTree>
    <p:extLst>
      <p:ext uri="{BB962C8B-B14F-4D97-AF65-F5344CB8AC3E}">
        <p14:creationId xmlns:p14="http://schemas.microsoft.com/office/powerpoint/2010/main" val="346696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including proctors, can access DM from a desktop or laptop and going to http://riversidedatamanager.com.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18</a:t>
            </a:fld>
            <a:endParaRPr lang="en-US"/>
          </a:p>
        </p:txBody>
      </p:sp>
    </p:spTree>
    <p:extLst>
      <p:ext uri="{BB962C8B-B14F-4D97-AF65-F5344CB8AC3E}">
        <p14:creationId xmlns:p14="http://schemas.microsoft.com/office/powerpoint/2010/main" val="400794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access the online test in one of 3 options:  a secure browser from a desktop/laptop, from an app installed on a Chromebook, from an app installed on iPad</a:t>
            </a:r>
          </a:p>
        </p:txBody>
      </p:sp>
      <p:sp>
        <p:nvSpPr>
          <p:cNvPr id="4" name="Slide Number Placeholder 3"/>
          <p:cNvSpPr>
            <a:spLocks noGrp="1"/>
          </p:cNvSpPr>
          <p:nvPr>
            <p:ph type="sldNum" sz="quarter" idx="10"/>
          </p:nvPr>
        </p:nvSpPr>
        <p:spPr/>
        <p:txBody>
          <a:bodyPr/>
          <a:lstStyle/>
          <a:p>
            <a:fld id="{767DDF12-E7BC-7B4F-87B9-7796D7463E71}" type="slidenum">
              <a:rPr lang="en-US" smtClean="0"/>
              <a:t>19</a:t>
            </a:fld>
            <a:endParaRPr lang="en-US"/>
          </a:p>
        </p:txBody>
      </p:sp>
    </p:spTree>
    <p:extLst>
      <p:ext uri="{BB962C8B-B14F-4D97-AF65-F5344CB8AC3E}">
        <p14:creationId xmlns:p14="http://schemas.microsoft.com/office/powerpoint/2010/main" val="191197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Today we are going to give you an overview of the Iowa Assessment and the proctor functions. Then we will demonstrate what testing will look like from both the proctor standpoint and the student standpoint.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1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am now going to log into DataManager and demonstrate how to create test sessions, how to open the session and what testing will look like for both the student and the proctor.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will now be live in DM …. Remaining slides are for SCRIPT when navigating live in DM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8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Once logged in you are at the Overview page where you will see announcements and options to navigate to other areas of DataManager-- Overview, Assessments, proctoring, Reports, Administration </a:t>
            </a:r>
          </a:p>
          <a:p>
            <a:endParaRPr lang="en-US" dirty="0"/>
          </a:p>
        </p:txBody>
      </p:sp>
      <p:sp>
        <p:nvSpPr>
          <p:cNvPr id="4" name="Slide Number Placeholder 3"/>
          <p:cNvSpPr>
            <a:spLocks noGrp="1"/>
          </p:cNvSpPr>
          <p:nvPr>
            <p:ph type="sldNum" sz="quarter" idx="10"/>
          </p:nvPr>
        </p:nvSpPr>
        <p:spPr/>
        <p:txBody>
          <a:bodyPr/>
          <a:lstStyle/>
          <a:p>
            <a:pPr>
              <a:defRPr/>
            </a:pPr>
            <a:fld id="{88718D09-B36E-4E07-825E-11C12FC1D22C}" type="slidenum">
              <a:rPr lang="en-US" smtClean="0"/>
              <a:pPr>
                <a:defRPr/>
              </a:pPr>
              <a:t>21</a:t>
            </a:fld>
            <a:endParaRPr lang="en-US"/>
          </a:p>
        </p:txBody>
      </p:sp>
    </p:spTree>
    <p:extLst>
      <p:ext uri="{BB962C8B-B14F-4D97-AF65-F5344CB8AC3E}">
        <p14:creationId xmlns:p14="http://schemas.microsoft.com/office/powerpoint/2010/main" val="4196832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First,</a:t>
            </a:r>
            <a:r>
              <a:rPr lang="en-US" altLang="en-US" baseline="0" dirty="0"/>
              <a:t> f</a:t>
            </a:r>
            <a:r>
              <a:rPr lang="en-US" altLang="en-US" dirty="0"/>
              <a:t>rom the overview area, you can access a number of useful resources from the Digital Resources link from the left menu</a:t>
            </a:r>
          </a:p>
          <a:p>
            <a:endParaRPr lang="en-US" altLang="en-US" dirty="0"/>
          </a:p>
          <a:p>
            <a:r>
              <a:rPr lang="en-US" altLang="en-US" dirty="0"/>
              <a:t>Here you will see a library of resources for the Iowa Test, for the CogAT , for </a:t>
            </a:r>
            <a:r>
              <a:rPr lang="en-US" altLang="en-US" i="1" dirty="0"/>
              <a:t>DataManager</a:t>
            </a:r>
            <a:r>
              <a:rPr lang="en-US" altLang="en-US" dirty="0"/>
              <a:t>.</a:t>
            </a:r>
          </a:p>
          <a:p>
            <a:r>
              <a:rPr lang="en-US" altLang="en-US" dirty="0"/>
              <a:t>You will find resources such as: Directions for Online Administration, Practice Activities, </a:t>
            </a:r>
            <a:r>
              <a:rPr lang="en-US" altLang="en-US" i="1" dirty="0"/>
              <a:t>DataManager</a:t>
            </a:r>
            <a:r>
              <a:rPr lang="en-US" altLang="en-US" dirty="0"/>
              <a:t> User’s Guides, and the Score Interpretation Guides. </a:t>
            </a:r>
          </a:p>
          <a:p>
            <a:br>
              <a:rPr lang="en-US" altLang="en-US" dirty="0"/>
            </a:br>
            <a:endParaRPr lang="en-US" altLang="en-US" dirty="0"/>
          </a:p>
        </p:txBody>
      </p:sp>
      <p:sp>
        <p:nvSpPr>
          <p:cNvPr id="4" name="Slide Number Placeholder 3"/>
          <p:cNvSpPr>
            <a:spLocks noGrp="1"/>
          </p:cNvSpPr>
          <p:nvPr>
            <p:ph type="sldNum" sz="quarter" idx="5"/>
          </p:nvPr>
        </p:nvSpPr>
        <p:spPr/>
        <p:txBody>
          <a:bodyPr/>
          <a:lstStyle/>
          <a:p>
            <a:pPr>
              <a:defRPr/>
            </a:pPr>
            <a:fld id="{3B6D45A5-6EC2-4F60-A357-0DEAD1FFBA81}" type="slidenum">
              <a:rPr lang="en-US" smtClean="0"/>
              <a:pPr>
                <a:defRPr/>
              </a:pPr>
              <a:t>22</a:t>
            </a:fld>
            <a:endParaRPr lang="en-US"/>
          </a:p>
        </p:txBody>
      </p:sp>
    </p:spTree>
    <p:extLst>
      <p:ext uri="{BB962C8B-B14F-4D97-AF65-F5344CB8AC3E}">
        <p14:creationId xmlns:p14="http://schemas.microsoft.com/office/powerpoint/2010/main" val="2117546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access the proctor area, from toolbar, select </a:t>
            </a:r>
            <a:r>
              <a:rPr lang="en-US" b="1" baseline="0" dirty="0"/>
              <a:t>Proctoring</a:t>
            </a:r>
            <a:endParaRPr lang="en-US" baseline="0" dirty="0"/>
          </a:p>
        </p:txBody>
      </p:sp>
      <p:sp>
        <p:nvSpPr>
          <p:cNvPr id="4" name="Slide Number Placeholder 3"/>
          <p:cNvSpPr>
            <a:spLocks noGrp="1"/>
          </p:cNvSpPr>
          <p:nvPr>
            <p:ph type="sldNum" sz="quarter" idx="10"/>
          </p:nvPr>
        </p:nvSpPr>
        <p:spPr/>
        <p:txBody>
          <a:bodyPr/>
          <a:lstStyle/>
          <a:p>
            <a:fld id="{767DDF12-E7BC-7B4F-87B9-7796D7463E71}" type="slidenum">
              <a:rPr lang="en-US" smtClean="0"/>
              <a:t>23</a:t>
            </a:fld>
            <a:endParaRPr lang="en-US"/>
          </a:p>
        </p:txBody>
      </p:sp>
    </p:spTree>
    <p:extLst>
      <p:ext uri="{BB962C8B-B14F-4D97-AF65-F5344CB8AC3E}">
        <p14:creationId xmlns:p14="http://schemas.microsoft.com/office/powerpoint/2010/main" val="335144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proctor screen,</a:t>
            </a:r>
            <a:r>
              <a:rPr lang="en-US" baseline="0" dirty="0"/>
              <a:t> test sessions are created (top half of the screen) and (bottom half of the screen) created test sessions are opened to begin testing.</a:t>
            </a:r>
          </a:p>
          <a:p>
            <a:r>
              <a:rPr lang="en-US" baseline="0" dirty="0"/>
              <a:t> </a:t>
            </a:r>
          </a:p>
          <a:p>
            <a:r>
              <a:rPr lang="en-US" baseline="0" dirty="0"/>
              <a:t>Let’s begin by looking at how you create a test session: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Test Event: </a:t>
            </a:r>
            <a:r>
              <a:rPr lang="en-US" sz="1200" b="0" kern="1200" dirty="0">
                <a:solidFill>
                  <a:schemeClr val="tx1"/>
                </a:solidFill>
                <a:effectLst/>
                <a:latin typeface="+mn-lt"/>
                <a:ea typeface="+mn-ea"/>
                <a:cs typeface="+mn-cs"/>
              </a:rPr>
              <a:t>Select “Reclassification”</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Grade: </a:t>
            </a:r>
            <a:r>
              <a:rPr lang="en-US" sz="1200" b="0" kern="1200" dirty="0">
                <a:solidFill>
                  <a:schemeClr val="tx1"/>
                </a:solidFill>
                <a:effectLst/>
                <a:latin typeface="+mn-lt"/>
                <a:ea typeface="+mn-ea"/>
                <a:cs typeface="+mn-cs"/>
              </a:rPr>
              <a:t>Select the appropriate grade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Test Group: </a:t>
            </a:r>
            <a:r>
              <a:rPr lang="en-US" sz="1200" b="0" kern="1200" dirty="0">
                <a:solidFill>
                  <a:schemeClr val="tx1"/>
                </a:solidFill>
                <a:effectLst/>
                <a:latin typeface="+mn-lt"/>
                <a:ea typeface="+mn-ea"/>
                <a:cs typeface="+mn-cs"/>
              </a:rPr>
              <a:t>Select default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Level:</a:t>
            </a:r>
            <a:r>
              <a:rPr lang="en-US" sz="1200" b="0" kern="1200" dirty="0">
                <a:solidFill>
                  <a:schemeClr val="tx1"/>
                </a:solidFill>
                <a:effectLst/>
                <a:latin typeface="+mn-lt"/>
                <a:ea typeface="+mn-ea"/>
                <a:cs typeface="+mn-cs"/>
              </a:rPr>
              <a:t> Select default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Battery/Subtest: </a:t>
            </a:r>
            <a:r>
              <a:rPr lang="en-US" sz="1200" b="0" kern="1200" dirty="0">
                <a:solidFill>
                  <a:schemeClr val="tx1"/>
                </a:solidFill>
                <a:effectLst/>
                <a:latin typeface="+mn-lt"/>
                <a:ea typeface="+mn-ea"/>
                <a:cs typeface="+mn-cs"/>
              </a:rPr>
              <a:t>Select “Reading”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Test Admin Type: </a:t>
            </a:r>
            <a:r>
              <a:rPr lang="en-US" sz="1200" b="0" kern="1200" dirty="0">
                <a:solidFill>
                  <a:schemeClr val="tx1"/>
                </a:solidFill>
                <a:effectLst/>
                <a:latin typeface="+mn-lt"/>
                <a:ea typeface="+mn-ea"/>
                <a:cs typeface="+mn-cs"/>
              </a:rPr>
              <a:t>for Grades 1 and 2,</a:t>
            </a:r>
            <a:r>
              <a:rPr lang="en-US" sz="1200" b="1" kern="1200" dirty="0">
                <a:solidFill>
                  <a:schemeClr val="tx1"/>
                </a:solidFill>
                <a:effectLst/>
                <a:latin typeface="+mn-lt"/>
                <a:ea typeface="+mn-ea"/>
                <a:cs typeface="+mn-cs"/>
              </a:rPr>
              <a:t> s</a:t>
            </a:r>
            <a:r>
              <a:rPr lang="en-US" sz="1200" b="0" kern="1200" dirty="0">
                <a:solidFill>
                  <a:schemeClr val="tx1"/>
                </a:solidFill>
                <a:effectLst/>
                <a:latin typeface="+mn-lt"/>
                <a:ea typeface="+mn-ea"/>
                <a:cs typeface="+mn-cs"/>
              </a:rPr>
              <a:t>elect “Audio-English” or “Proctor Led”; for Grades 11 and 12 select the default option of “Self-Paced”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Session Name: </a:t>
            </a:r>
            <a:r>
              <a:rPr lang="en-US" sz="1200" b="0" kern="1200" dirty="0">
                <a:solidFill>
                  <a:schemeClr val="tx1"/>
                </a:solidFill>
                <a:effectLst/>
                <a:latin typeface="+mn-lt"/>
                <a:ea typeface="+mn-ea"/>
                <a:cs typeface="+mn-cs"/>
              </a:rPr>
              <a:t>Example: teacher name, grade, battery such as Grade1_Martinez_Reading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Draw Screen: </a:t>
            </a:r>
            <a:r>
              <a:rPr lang="en-US" sz="1200" b="0" kern="1200" dirty="0">
                <a:solidFill>
                  <a:schemeClr val="tx1"/>
                </a:solidFill>
                <a:effectLst/>
                <a:latin typeface="+mn-lt"/>
                <a:ea typeface="+mn-ea"/>
                <a:cs typeface="+mn-cs"/>
              </a:rPr>
              <a:t>Optional (district choice)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Create Session</a:t>
            </a:r>
          </a:p>
          <a:p>
            <a:r>
              <a:rPr lang="en-US" sz="1200" b="0" kern="1200" dirty="0">
                <a:solidFill>
                  <a:schemeClr val="tx1"/>
                </a:solidFill>
                <a:effectLst/>
                <a:latin typeface="+mn-lt"/>
                <a:ea typeface="+mn-ea"/>
                <a:cs typeface="+mn-cs"/>
              </a:rPr>
              <a:t>Once the test session is created, you will locate the session and session code from the list of Created Sessions; this session code needs to be provided to students for testing.</a:t>
            </a:r>
            <a:endParaRPr lang="en-US" sz="1200" b="1"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767DDF12-E7BC-7B4F-87B9-7796D7463E71}" type="slidenum">
              <a:rPr lang="en-US" smtClean="0"/>
              <a:t>24</a:t>
            </a:fld>
            <a:endParaRPr lang="en-US"/>
          </a:p>
        </p:txBody>
      </p:sp>
    </p:spTree>
    <p:extLst>
      <p:ext uri="{BB962C8B-B14F-4D97-AF65-F5344CB8AC3E}">
        <p14:creationId xmlns:p14="http://schemas.microsoft.com/office/powerpoint/2010/main" val="429404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test sessions have been created, students will use the </a:t>
            </a:r>
            <a:r>
              <a:rPr lang="en-US" b="1" baseline="0" dirty="0"/>
              <a:t>test session code </a:t>
            </a:r>
            <a:r>
              <a:rPr lang="en-US" baseline="0" dirty="0"/>
              <a:t>to access their online test. </a:t>
            </a:r>
          </a:p>
          <a:p>
            <a:endParaRPr lang="en-US" baseline="0" dirty="0"/>
          </a:p>
          <a:p>
            <a:r>
              <a:rPr lang="en-US" baseline="0" dirty="0"/>
              <a:t>When it is time to test the students, the proctor will open up the test session by clicking on the test session name.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25</a:t>
            </a:fld>
            <a:endParaRPr lang="en-US" dirty="0"/>
          </a:p>
        </p:txBody>
      </p:sp>
    </p:spTree>
    <p:extLst>
      <p:ext uri="{BB962C8B-B14F-4D97-AF65-F5344CB8AC3E}">
        <p14:creationId xmlns:p14="http://schemas.microsoft.com/office/powerpoint/2010/main" val="2367159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grades 11 and 12 and for audio session for grades 1 and 2, ONE new tab will open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grades 1 and 2, if the session was set up as Proctor Led, when the proctor clicks on the name of a </a:t>
            </a:r>
            <a:r>
              <a:rPr lang="en-US" b="1" dirty="0"/>
              <a:t>proctor led session</a:t>
            </a:r>
            <a:r>
              <a:rPr lang="en-US" b="1" baseline="0" dirty="0"/>
              <a:t> </a:t>
            </a:r>
            <a:r>
              <a:rPr lang="en-US" baseline="0" dirty="0"/>
              <a:t>2  new tabs will open -- the first will have the name of the session on the tab (known as the “session tab”); the 2</a:t>
            </a:r>
            <a:r>
              <a:rPr lang="en-US" baseline="30000" dirty="0"/>
              <a:t>nd</a:t>
            </a:r>
            <a:r>
              <a:rPr lang="en-US" baseline="0" dirty="0"/>
              <a:t> will say “Proctor led”.  </a:t>
            </a:r>
          </a:p>
          <a:p>
            <a:r>
              <a:rPr lang="en-US" baseline="0" dirty="0"/>
              <a:t>From the session tab (tab with the name of the session), the proctor will watch for students to log in.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26</a:t>
            </a:fld>
            <a:endParaRPr lang="en-US" dirty="0"/>
          </a:p>
        </p:txBody>
      </p:sp>
    </p:spTree>
    <p:extLst>
      <p:ext uri="{BB962C8B-B14F-4D97-AF65-F5344CB8AC3E}">
        <p14:creationId xmlns:p14="http://schemas.microsoft.com/office/powerpoint/2010/main" val="157211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Students will launch the secure browser that has been installed on the desktop of the computer that they are using for testing or will click on the app from their iPad or Chromebook</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27</a:t>
            </a:fld>
            <a:endParaRPr lang="en-US" dirty="0"/>
          </a:p>
        </p:txBody>
      </p:sp>
    </p:spTree>
    <p:extLst>
      <p:ext uri="{BB962C8B-B14F-4D97-AF65-F5344CB8AC3E}">
        <p14:creationId xmlns:p14="http://schemas.microsoft.com/office/powerpoint/2010/main" val="827667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Students have 2 options for logging in – from the left side of the screen they can enter the required information, including the test session code.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Or</a:t>
            </a:r>
            <a:r>
              <a:rPr lang="en-US" baseline="0" dirty="0"/>
              <a:t>, from the right side of the screen, the students can enter their student ID and the session code.</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28</a:t>
            </a:fld>
            <a:endParaRPr lang="en-US"/>
          </a:p>
        </p:txBody>
      </p:sp>
    </p:spTree>
    <p:extLst>
      <p:ext uri="{BB962C8B-B14F-4D97-AF65-F5344CB8AC3E}">
        <p14:creationId xmlns:p14="http://schemas.microsoft.com/office/powerpoint/2010/main" val="4167305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 log in, the proctor will see the students’ names appear in the </a:t>
            </a:r>
            <a:r>
              <a:rPr lang="en-US" b="1" dirty="0"/>
              <a:t>Waiting</a:t>
            </a:r>
            <a:r>
              <a:rPr lang="en-US" b="1" baseline="0" dirty="0"/>
              <a:t> for Approval </a:t>
            </a:r>
            <a:r>
              <a:rPr lang="en-US" baseline="0" dirty="0"/>
              <a:t>area.</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29</a:t>
            </a:fld>
            <a:endParaRPr lang="en-US"/>
          </a:p>
        </p:txBody>
      </p:sp>
    </p:spTree>
    <p:extLst>
      <p:ext uri="{BB962C8B-B14F-4D97-AF65-F5344CB8AC3E}">
        <p14:creationId xmlns:p14="http://schemas.microsoft.com/office/powerpoint/2010/main" val="214444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Students in grades 1 and 2 will be assigned to take the Iowa Survey, which is an abbreviated battery for Reading, Language and Math. For Reclassification testing, the 1</a:t>
            </a:r>
            <a:r>
              <a:rPr lang="en-US" sz="1200" u="none" kern="1200" baseline="30000" dirty="0">
                <a:solidFill>
                  <a:schemeClr val="tx1"/>
                </a:solidFill>
                <a:effectLst/>
                <a:latin typeface="+mn-lt"/>
                <a:ea typeface="+mn-ea"/>
                <a:cs typeface="+mn-cs"/>
              </a:rPr>
              <a:t>st</a:t>
            </a:r>
            <a:r>
              <a:rPr lang="en-US" sz="1200" u="none" kern="1200" dirty="0">
                <a:solidFill>
                  <a:schemeClr val="tx1"/>
                </a:solidFill>
                <a:effectLst/>
                <a:latin typeface="+mn-lt"/>
                <a:ea typeface="+mn-ea"/>
                <a:cs typeface="+mn-cs"/>
              </a:rPr>
              <a:t> and 2</a:t>
            </a:r>
            <a:r>
              <a:rPr lang="en-US" sz="1200" u="none" kern="1200" baseline="30000" dirty="0">
                <a:solidFill>
                  <a:schemeClr val="tx1"/>
                </a:solidFill>
                <a:effectLst/>
                <a:latin typeface="+mn-lt"/>
                <a:ea typeface="+mn-ea"/>
                <a:cs typeface="+mn-cs"/>
              </a:rPr>
              <a:t>nd</a:t>
            </a:r>
            <a:r>
              <a:rPr lang="en-US" sz="1200" u="none" kern="1200" dirty="0">
                <a:solidFill>
                  <a:schemeClr val="tx1"/>
                </a:solidFill>
                <a:effectLst/>
                <a:latin typeface="+mn-lt"/>
                <a:ea typeface="+mn-ea"/>
                <a:cs typeface="+mn-cs"/>
              </a:rPr>
              <a:t> grade students will only be taking the Reading and Language subtests of the Iowa Survey, not the math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1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students</a:t>
            </a:r>
            <a:r>
              <a:rPr lang="en-US" baseline="0" dirty="0"/>
              <a:t> have logged in, the proctor will click </a:t>
            </a:r>
            <a:r>
              <a:rPr lang="en-US" b="1" baseline="0" dirty="0"/>
              <a:t>Approve All </a:t>
            </a:r>
            <a:r>
              <a:rPr lang="en-US" baseline="0" dirty="0"/>
              <a:t>and all students' names will move to the </a:t>
            </a:r>
            <a:r>
              <a:rPr lang="en-US" b="1" baseline="0" dirty="0"/>
              <a:t>Approved Students</a:t>
            </a:r>
            <a:r>
              <a:rPr lang="en-US" baseline="0" dirty="0"/>
              <a:t> area.</a:t>
            </a:r>
          </a:p>
        </p:txBody>
      </p:sp>
      <p:sp>
        <p:nvSpPr>
          <p:cNvPr id="4" name="Slide Number Placeholder 3"/>
          <p:cNvSpPr>
            <a:spLocks noGrp="1"/>
          </p:cNvSpPr>
          <p:nvPr>
            <p:ph type="sldNum" sz="quarter" idx="10"/>
          </p:nvPr>
        </p:nvSpPr>
        <p:spPr/>
        <p:txBody>
          <a:bodyPr/>
          <a:lstStyle/>
          <a:p>
            <a:fld id="{767DDF12-E7BC-7B4F-87B9-7796D7463E71}" type="slidenum">
              <a:rPr lang="en-US" smtClean="0"/>
              <a:t>30</a:t>
            </a:fld>
            <a:endParaRPr lang="en-US"/>
          </a:p>
        </p:txBody>
      </p:sp>
    </p:spTree>
    <p:extLst>
      <p:ext uri="{BB962C8B-B14F-4D97-AF65-F5344CB8AC3E}">
        <p14:creationId xmlns:p14="http://schemas.microsoft.com/office/powerpoint/2010/main" val="2700718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students have been approved for testing, if the proctor is orally giving the directions to the students in grades 1 and 2  (a proctor led session), the proctor will move to the “proctor led” tab. </a:t>
            </a:r>
          </a:p>
          <a:p>
            <a:r>
              <a:rPr lang="en-US" baseline="0" dirty="0"/>
              <a:t>From the Proctor Led tab, the proctor will find the directions for test administration.</a:t>
            </a:r>
          </a:p>
          <a:p>
            <a:r>
              <a:rPr lang="en-US" baseline="0" dirty="0"/>
              <a:t>From the table on the left, the proctor will see the list of students who are in the session … and will be able to see where each student is in the test.</a:t>
            </a:r>
          </a:p>
          <a:p>
            <a:r>
              <a:rPr lang="en-US" baseline="0" dirty="0"/>
              <a:t>The main area of the screen will have the directions for the proctor to administer. </a:t>
            </a:r>
          </a:p>
          <a:p>
            <a:endParaRPr lang="en-US" baseline="0" dirty="0"/>
          </a:p>
        </p:txBody>
      </p:sp>
      <p:sp>
        <p:nvSpPr>
          <p:cNvPr id="4" name="Slide Number Placeholder 3"/>
          <p:cNvSpPr>
            <a:spLocks noGrp="1"/>
          </p:cNvSpPr>
          <p:nvPr>
            <p:ph type="sldNum" sz="quarter" idx="10"/>
          </p:nvPr>
        </p:nvSpPr>
        <p:spPr/>
        <p:txBody>
          <a:bodyPr/>
          <a:lstStyle/>
          <a:p>
            <a:fld id="{767DDF12-E7BC-7B4F-87B9-7796D7463E71}" type="slidenum">
              <a:rPr lang="en-US" smtClean="0"/>
              <a:t>31</a:t>
            </a:fld>
            <a:endParaRPr lang="en-US"/>
          </a:p>
        </p:txBody>
      </p:sp>
    </p:spTree>
    <p:extLst>
      <p:ext uri="{BB962C8B-B14F-4D97-AF65-F5344CB8AC3E}">
        <p14:creationId xmlns:p14="http://schemas.microsoft.com/office/powerpoint/2010/main" val="161125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proctor</a:t>
            </a:r>
            <a:r>
              <a:rPr lang="en-US" baseline="0" dirty="0"/>
              <a:t> must read the directions verbatim as written on the screen.</a:t>
            </a:r>
          </a:p>
          <a:p>
            <a:r>
              <a:rPr lang="en-US" baseline="0" dirty="0"/>
              <a:t>The proctor must move the students through the sample items.  When the proctor clicks “go”, all students in the session move to the next screen / next sample item.</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32</a:t>
            </a:fld>
            <a:endParaRPr lang="en-US"/>
          </a:p>
        </p:txBody>
      </p:sp>
    </p:spTree>
    <p:extLst>
      <p:ext uri="{BB962C8B-B14F-4D97-AF65-F5344CB8AC3E}">
        <p14:creationId xmlns:p14="http://schemas.microsoft.com/office/powerpoint/2010/main" val="1711243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 in grades 11 and 12 or for </a:t>
            </a:r>
            <a:r>
              <a:rPr lang="en-US" dirty="0" err="1"/>
              <a:t>stusetns</a:t>
            </a:r>
            <a:r>
              <a:rPr lang="en-US" dirty="0"/>
              <a:t> in grades 1 or 2 who are in an audio session, the students will navigate through the subtest using the Next or Go button on the student test screen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379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testing students in grade 1, 2, 11, or 12,  the proctor will </a:t>
            </a:r>
            <a:r>
              <a:rPr lang="en-US" baseline="0" dirty="0"/>
              <a:t>be able to </a:t>
            </a:r>
            <a:r>
              <a:rPr lang="en-US" dirty="0"/>
              <a:t>monitor</a:t>
            </a:r>
            <a:r>
              <a:rPr lang="en-US" baseline="0" dirty="0"/>
              <a:t> the students during testing from the sessions tab (tab with session name on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addition, the proctor has the ability to pause the test for the students, save and exit the test, cancel the test, or add time to the test for students (individually or for the group).</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34</a:t>
            </a:fld>
            <a:endParaRPr lang="en-US"/>
          </a:p>
        </p:txBody>
      </p:sp>
    </p:spTree>
    <p:extLst>
      <p:ext uri="{BB962C8B-B14F-4D97-AF65-F5344CB8AC3E}">
        <p14:creationId xmlns:p14="http://schemas.microsoft.com/office/powerpoint/2010/main" val="175198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functions that the proctor can use with individual students or with all students in the session: </a:t>
            </a:r>
          </a:p>
          <a:p>
            <a:r>
              <a:rPr lang="en-US" b="1" baseline="0" dirty="0"/>
              <a:t> </a:t>
            </a:r>
          </a:p>
          <a:p>
            <a:r>
              <a:rPr lang="en-US" b="1" dirty="0"/>
              <a:t>Pause /Pause All:</a:t>
            </a:r>
            <a:r>
              <a:rPr lang="en-US" dirty="0"/>
              <a:t>  this</a:t>
            </a:r>
            <a:r>
              <a:rPr lang="en-US" baseline="0" dirty="0"/>
              <a:t> will pause the test for the student or for the group for a few minutes. Best Test practice: have students go to the restroom, get water, etc. before the subtest begins.</a:t>
            </a:r>
          </a:p>
          <a:p>
            <a:r>
              <a:rPr lang="en-US" b="1" baseline="0" dirty="0"/>
              <a:t>Exit:/ Exit All  </a:t>
            </a:r>
            <a:r>
              <a:rPr lang="en-US" baseline="0" dirty="0"/>
              <a:t>closes the test and saves what the student or all students in the session have completed so far – this would allow the student to resume the test later. (Best Test Practice:  the student should complete the entire subtest in one sitting.)</a:t>
            </a:r>
          </a:p>
          <a:p>
            <a:r>
              <a:rPr lang="en-US" b="1" baseline="0" dirty="0"/>
              <a:t>Cancel/Cancel ALL</a:t>
            </a:r>
            <a:r>
              <a:rPr lang="en-US" baseline="0" dirty="0"/>
              <a:t>:  closes the test and does NOT save anything for the student (this basically allows the student to start over)  Caution: if the student is allowed to start over, they have now had exposure to test questions that other students have not </a:t>
            </a:r>
          </a:p>
          <a:p>
            <a:r>
              <a:rPr lang="en-US" b="1" baseline="0" dirty="0"/>
              <a:t>Extend Time (Grades 11 and 12 only)</a:t>
            </a:r>
            <a:r>
              <a:rPr lang="en-US" baseline="0" dirty="0"/>
              <a:t>:  allows time to be added to the individual student’s subtest.  Recommendation: follow district policy about adding time</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35</a:t>
            </a:fld>
            <a:endParaRPr lang="en-US"/>
          </a:p>
        </p:txBody>
      </p:sp>
    </p:spTree>
    <p:extLst>
      <p:ext uri="{BB962C8B-B14F-4D97-AF65-F5344CB8AC3E}">
        <p14:creationId xmlns:p14="http://schemas.microsoft.com/office/powerpoint/2010/main" val="2626082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student reaches the end of the subtest, for the subtest to be marked as “completed”, the student must click to </a:t>
            </a:r>
            <a:r>
              <a:rPr lang="en-US" b="1" baseline="0" dirty="0"/>
              <a:t>End</a:t>
            </a:r>
            <a:r>
              <a:rPr lang="en-US" baseline="0" dirty="0"/>
              <a:t> the test. If the student does not click to End the test, the proctor will not be able to continue testing or end testing.</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Once all students have completed the subtest</a:t>
            </a:r>
            <a:r>
              <a:rPr lang="en-US" baseline="0" dirty="0"/>
              <a:t>, the proctor has the option to continue testing to the next subtest or to end testing. </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36</a:t>
            </a:fld>
            <a:endParaRPr lang="en-US"/>
          </a:p>
        </p:txBody>
      </p:sp>
    </p:spTree>
    <p:extLst>
      <p:ext uri="{BB962C8B-B14F-4D97-AF65-F5344CB8AC3E}">
        <p14:creationId xmlns:p14="http://schemas.microsoft.com/office/powerpoint/2010/main" val="2676422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Continue</a:t>
            </a:r>
            <a:r>
              <a:rPr lang="en-US" b="1" baseline="0" dirty="0"/>
              <a:t> Testing All </a:t>
            </a:r>
            <a:r>
              <a:rPr lang="en-US" baseline="0" dirty="0"/>
              <a:t>and </a:t>
            </a:r>
            <a:r>
              <a:rPr lang="en-US" b="1" baseline="0" dirty="0"/>
              <a:t>End Testing All </a:t>
            </a:r>
            <a:r>
              <a:rPr lang="en-US" baseline="0" dirty="0"/>
              <a:t>buttons become active when all students in the session have a status of </a:t>
            </a:r>
            <a:r>
              <a:rPr lang="en-US" b="1" baseline="0" dirty="0"/>
              <a:t>Completed</a:t>
            </a:r>
            <a:r>
              <a:rPr lang="en-US" baseline="0" dirty="0"/>
              <a:t>. (And the test only shows as completed when the student has clicked to </a:t>
            </a:r>
            <a:r>
              <a:rPr lang="en-US" b="1" baseline="0" dirty="0"/>
              <a:t>End</a:t>
            </a:r>
            <a:r>
              <a:rPr lang="en-US" baseline="0" dirty="0"/>
              <a:t> the test)</a:t>
            </a:r>
          </a:p>
          <a:p>
            <a:endParaRPr lang="en-US" baseline="0" dirty="0"/>
          </a:p>
          <a:p>
            <a:r>
              <a:rPr lang="en-US" baseline="0" dirty="0"/>
              <a:t>Selecting Continue Testing All will move all students in the session to the next subtest which is Written Language for Grades 11 and 12 and Language for Grades 1 and 2.  The 2</a:t>
            </a:r>
            <a:r>
              <a:rPr lang="en-US" baseline="30000" dirty="0"/>
              <a:t>nd</a:t>
            </a:r>
            <a:r>
              <a:rPr lang="en-US" baseline="0" dirty="0"/>
              <a:t> subtest will begin (if the session is Proctor led for grades 1 and 2, the proctor will move back to the “proctor led tab” to give directions for the Language subtest. </a:t>
            </a:r>
          </a:p>
          <a:p>
            <a:endParaRPr lang="en-US" baseline="0" dirty="0"/>
          </a:p>
          <a:p>
            <a:r>
              <a:rPr lang="en-US" baseline="0" dirty="0"/>
              <a:t>If the proctor selects to end testing, the students will be logged out. A new test session will need to be created so that the students can continue testing with the next subtest.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37</a:t>
            </a:fld>
            <a:endParaRPr lang="en-US"/>
          </a:p>
        </p:txBody>
      </p:sp>
    </p:spTree>
    <p:extLst>
      <p:ext uri="{BB962C8B-B14F-4D97-AF65-F5344CB8AC3E}">
        <p14:creationId xmlns:p14="http://schemas.microsoft.com/office/powerpoint/2010/main" val="526759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all students in the session complete the 2</a:t>
            </a:r>
            <a:r>
              <a:rPr lang="en-US" baseline="30000" dirty="0"/>
              <a:t>nd</a:t>
            </a:r>
            <a:r>
              <a:rPr lang="en-US" dirty="0"/>
              <a:t> subtest, </a:t>
            </a:r>
            <a:r>
              <a:rPr lang="en-US" b="1" dirty="0"/>
              <a:t>CLICK</a:t>
            </a:r>
            <a:r>
              <a:rPr lang="en-US" dirty="0"/>
              <a:t> the proctor will click on End Testing All which will end testing and log all students out of DataManager</a:t>
            </a:r>
          </a:p>
        </p:txBody>
      </p:sp>
      <p:sp>
        <p:nvSpPr>
          <p:cNvPr id="4" name="Slide Number Placeholder 3"/>
          <p:cNvSpPr>
            <a:spLocks noGrp="1"/>
          </p:cNvSpPr>
          <p:nvPr>
            <p:ph type="sldNum" sz="quarter" idx="5"/>
          </p:nvPr>
        </p:nvSpPr>
        <p:spPr/>
        <p:txBody>
          <a:bodyPr/>
          <a:lstStyle/>
          <a:p>
            <a:fld id="{8272CF0F-546B-554B-A43A-6BFFB13DDA89}" type="slidenum">
              <a:rPr lang="en-US" smtClean="0"/>
              <a:t>38</a:t>
            </a:fld>
            <a:endParaRPr lang="en-US"/>
          </a:p>
        </p:txBody>
      </p:sp>
    </p:spTree>
    <p:extLst>
      <p:ext uri="{BB962C8B-B14F-4D97-AF65-F5344CB8AC3E}">
        <p14:creationId xmlns:p14="http://schemas.microsoft.com/office/powerpoint/2010/main" val="3227268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additional features that you will be able to do:</a:t>
            </a:r>
          </a:p>
          <a:p>
            <a:r>
              <a:rPr lang="en-US" dirty="0"/>
              <a:t>From</a:t>
            </a:r>
            <a:r>
              <a:rPr lang="en-US" baseline="0" dirty="0"/>
              <a:t> the proctor screen, you can look up student information –  to find student names, student IDs, and to see what subtests the student(s) have or haven't completed.</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39</a:t>
            </a:fld>
            <a:endParaRPr lang="en-US"/>
          </a:p>
        </p:txBody>
      </p:sp>
    </p:spTree>
    <p:extLst>
      <p:ext uri="{BB962C8B-B14F-4D97-AF65-F5344CB8AC3E}">
        <p14:creationId xmlns:p14="http://schemas.microsoft.com/office/powerpoint/2010/main" val="167143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Students in grades 11 and 12 will be assigned to take the Iowa Complete  but for Reclassification testing, 11</a:t>
            </a:r>
            <a:r>
              <a:rPr lang="en-US" sz="1200" u="none" kern="1200" baseline="30000" dirty="0">
                <a:solidFill>
                  <a:schemeClr val="tx1"/>
                </a:solidFill>
                <a:effectLst/>
                <a:latin typeface="+mn-lt"/>
                <a:ea typeface="+mn-ea"/>
                <a:cs typeface="+mn-cs"/>
              </a:rPr>
              <a:t>th</a:t>
            </a:r>
            <a:r>
              <a:rPr lang="en-US" sz="1200" u="none" kern="1200" dirty="0">
                <a:solidFill>
                  <a:schemeClr val="tx1"/>
                </a:solidFill>
                <a:effectLst/>
                <a:latin typeface="+mn-lt"/>
                <a:ea typeface="+mn-ea"/>
                <a:cs typeface="+mn-cs"/>
              </a:rPr>
              <a:t> and 12</a:t>
            </a:r>
            <a:r>
              <a:rPr lang="en-US" sz="1200" u="none" kern="1200" baseline="30000" dirty="0">
                <a:solidFill>
                  <a:schemeClr val="tx1"/>
                </a:solidFill>
                <a:effectLst/>
                <a:latin typeface="+mn-lt"/>
                <a:ea typeface="+mn-ea"/>
                <a:cs typeface="+mn-cs"/>
              </a:rPr>
              <a:t>th</a:t>
            </a:r>
            <a:r>
              <a:rPr lang="en-US" sz="1200" u="none" kern="1200" dirty="0">
                <a:solidFill>
                  <a:schemeClr val="tx1"/>
                </a:solidFill>
                <a:effectLst/>
                <a:latin typeface="+mn-lt"/>
                <a:ea typeface="+mn-ea"/>
                <a:cs typeface="+mn-cs"/>
              </a:rPr>
              <a:t> grade students will only be taking the Reading and Written Expression subtests, Each of these subtest are timed for 40 min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232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on the </a:t>
            </a:r>
            <a:r>
              <a:rPr lang="en-US" b="1" baseline="0" dirty="0"/>
              <a:t>Student Lookup </a:t>
            </a:r>
            <a:r>
              <a:rPr lang="en-US" baseline="0" dirty="0"/>
              <a:t>button to open up the lookup feature. </a:t>
            </a:r>
          </a:p>
          <a:p>
            <a:endParaRPr lang="en-US" baseline="0" dirty="0"/>
          </a:p>
          <a:p>
            <a:r>
              <a:rPr lang="en-US" baseline="0" dirty="0"/>
              <a:t>You can look up students by name or you can look up an entire class.</a:t>
            </a:r>
          </a:p>
          <a:p>
            <a:r>
              <a:rPr lang="en-US" baseline="0" dirty="0"/>
              <a:t>To look up by student, type in some information on the student (first name or last name or student ID, </a:t>
            </a:r>
            <a:r>
              <a:rPr lang="en-US" baseline="0" dirty="0" err="1"/>
              <a:t>etc</a:t>
            </a:r>
            <a:r>
              <a:rPr lang="en-US" baseline="0" dirty="0"/>
              <a:t>) and then click </a:t>
            </a:r>
            <a:r>
              <a:rPr lang="en-US" b="1" baseline="0" dirty="0"/>
              <a:t>Search</a:t>
            </a:r>
            <a:endParaRPr lang="en-US" b="1" dirty="0"/>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40</a:t>
            </a:fld>
            <a:endParaRPr lang="en-US"/>
          </a:p>
        </p:txBody>
      </p:sp>
    </p:spTree>
    <p:extLst>
      <p:ext uri="{BB962C8B-B14F-4D97-AF65-F5344CB8AC3E}">
        <p14:creationId xmlns:p14="http://schemas.microsoft.com/office/powerpoint/2010/main" val="103386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info on the student on the left (name, student ID, test to</a:t>
            </a:r>
            <a:r>
              <a:rPr lang="en-US" baseline="0" dirty="0"/>
              <a:t> which the student is assigned) and the on the right you will see each subtest and be able to see which subtests the student has completed (shown in green), not started (shown in red) or if the student is currently testing, the subtest will be shown in yellow.</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41</a:t>
            </a:fld>
            <a:endParaRPr lang="en-US"/>
          </a:p>
        </p:txBody>
      </p:sp>
    </p:spTree>
    <p:extLst>
      <p:ext uri="{BB962C8B-B14F-4D97-AF65-F5344CB8AC3E}">
        <p14:creationId xmlns:p14="http://schemas.microsoft.com/office/powerpoint/2010/main" val="4044644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a:t>
            </a:r>
            <a:r>
              <a:rPr lang="en-US" baseline="0" dirty="0"/>
              <a:t> look up information on a class.  From the hierarchy on the right, open up the hierarchy, and select the class, for example, for which you want to look up students – and then click </a:t>
            </a:r>
            <a:r>
              <a:rPr lang="en-US" b="1" baseline="0" dirty="0"/>
              <a:t>Search</a:t>
            </a:r>
            <a:r>
              <a:rPr lang="en-US" baseline="0" dirty="0"/>
              <a:t>.</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42</a:t>
            </a:fld>
            <a:endParaRPr lang="en-US"/>
          </a:p>
        </p:txBody>
      </p:sp>
    </p:spTree>
    <p:extLst>
      <p:ext uri="{BB962C8B-B14F-4D97-AF65-F5344CB8AC3E}">
        <p14:creationId xmlns:p14="http://schemas.microsoft.com/office/powerpoint/2010/main" val="1572994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You can also print out student log in information if needed: </a:t>
            </a:r>
          </a:p>
          <a:p>
            <a:endParaRPr lang="en-US" b="1" baseline="0" dirty="0"/>
          </a:p>
          <a:p>
            <a:endParaRPr lang="en-US" b="1" baseline="0" dirty="0"/>
          </a:p>
          <a:p>
            <a:r>
              <a:rPr lang="en-US" b="1" baseline="0" dirty="0"/>
              <a:t>Printing Student Log in info</a:t>
            </a:r>
            <a:r>
              <a:rPr lang="en-US" baseline="0" dirty="0"/>
              <a:t>:</a:t>
            </a:r>
          </a:p>
          <a:p>
            <a:r>
              <a:rPr lang="en-US" baseline="0" dirty="0"/>
              <a:t>To print student log-in information:</a:t>
            </a:r>
          </a:p>
          <a:p>
            <a:r>
              <a:rPr lang="en-US" baseline="0" dirty="0"/>
              <a:t>Once logged in, from the application switcher, select </a:t>
            </a:r>
            <a:r>
              <a:rPr lang="en-US" b="1" baseline="0" dirty="0"/>
              <a:t>Assessments</a:t>
            </a:r>
            <a:r>
              <a:rPr lang="en-US" baseline="0" dirty="0"/>
              <a:t>.</a:t>
            </a:r>
          </a:p>
          <a:p>
            <a:endParaRPr lang="en-US" baseline="0" dirty="0"/>
          </a:p>
          <a:p>
            <a:r>
              <a:rPr lang="en-US" baseline="0" dirty="0"/>
              <a:t>Next, find the </a:t>
            </a:r>
            <a:r>
              <a:rPr lang="en-US" b="1" baseline="0" dirty="0"/>
              <a:t>Test Event </a:t>
            </a:r>
            <a:r>
              <a:rPr lang="en-US" baseline="0" dirty="0"/>
              <a:t>– </a:t>
            </a:r>
          </a:p>
          <a:p>
            <a:r>
              <a:rPr lang="en-US" baseline="0" dirty="0"/>
              <a:t>From here you can view the test assignment and print student login information</a:t>
            </a:r>
          </a:p>
          <a:p>
            <a:r>
              <a:rPr lang="en-US" baseline="0" dirty="0"/>
              <a:t>Select the orange icon beside the test event name.</a:t>
            </a:r>
          </a:p>
          <a:p>
            <a:r>
              <a:rPr lang="en-US" baseline="0" dirty="0"/>
              <a:t>Select how many to print on a page  8 or 30</a:t>
            </a:r>
          </a:p>
          <a:p>
            <a:r>
              <a:rPr lang="en-US" baseline="0" dirty="0"/>
              <a:t>This will provide the students with their first and last name, CLICK their birth month and day CLICK and their student ID</a:t>
            </a:r>
          </a:p>
          <a:p>
            <a:endParaRPr lang="en-US" baseline="0" dirty="0"/>
          </a:p>
        </p:txBody>
      </p:sp>
      <p:sp>
        <p:nvSpPr>
          <p:cNvPr id="4" name="Slide Number Placeholder 3"/>
          <p:cNvSpPr>
            <a:spLocks noGrp="1"/>
          </p:cNvSpPr>
          <p:nvPr>
            <p:ph type="sldNum" sz="quarter" idx="10"/>
          </p:nvPr>
        </p:nvSpPr>
        <p:spPr/>
        <p:txBody>
          <a:bodyPr/>
          <a:lstStyle/>
          <a:p>
            <a:fld id="{767DDF12-E7BC-7B4F-87B9-7796D7463E71}" type="slidenum">
              <a:rPr lang="en-US" smtClean="0"/>
              <a:t>43</a:t>
            </a:fld>
            <a:endParaRPr lang="en-US"/>
          </a:p>
        </p:txBody>
      </p:sp>
    </p:spTree>
    <p:extLst>
      <p:ext uri="{BB962C8B-B14F-4D97-AF65-F5344CB8AC3E}">
        <p14:creationId xmlns:p14="http://schemas.microsoft.com/office/powerpoint/2010/main" val="2076748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We have reviewed the proctor functions and also went through the process of creating test sessions, opening up a test session to begin testing and what online testing looks like from both the proctor and the student perspective</a:t>
            </a:r>
          </a:p>
          <a:p>
            <a:pPr marL="0" indent="0">
              <a:buNone/>
            </a:pPr>
            <a:endParaRPr lang="en-US" baseline="0" dirty="0"/>
          </a:p>
        </p:txBody>
      </p:sp>
      <p:sp>
        <p:nvSpPr>
          <p:cNvPr id="4" name="Slide Number Placeholder 3"/>
          <p:cNvSpPr>
            <a:spLocks noGrp="1"/>
          </p:cNvSpPr>
          <p:nvPr>
            <p:ph type="sldNum" sz="quarter" idx="10"/>
          </p:nvPr>
        </p:nvSpPr>
        <p:spPr/>
        <p:txBody>
          <a:bodyPr/>
          <a:lstStyle/>
          <a:p>
            <a:fld id="{767DDF12-E7BC-7B4F-87B9-7796D7463E71}" type="slidenum">
              <a:rPr lang="en-US" smtClean="0"/>
              <a:t>44</a:t>
            </a:fld>
            <a:endParaRPr lang="en-US"/>
          </a:p>
        </p:txBody>
      </p:sp>
    </p:spTree>
    <p:extLst>
      <p:ext uri="{BB962C8B-B14F-4D97-AF65-F5344CB8AC3E}">
        <p14:creationId xmlns:p14="http://schemas.microsoft.com/office/powerpoint/2010/main" val="3812391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will be following up with an email that will contain my contact info, any follow-up documents, and the technical support info you see on the screen.  This team is available from 7-6 CST to answer your on the spot questions.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68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start looking at the tasks that you will do as a proctor, let me tell you about some of the things that your main DataManager Administrator, who we refer to as the “Account Holder”, has done to begin the process.</a:t>
            </a:r>
          </a:p>
          <a:p>
            <a:pPr marL="171450" indent="-171450">
              <a:buFont typeface="Arial" pitchFamily="34" charset="0"/>
              <a:buChar char="•"/>
            </a:pPr>
            <a:r>
              <a:rPr lang="en-US" baseline="0" dirty="0"/>
              <a:t>First,’ the account holder will have uploaded files into DataManager – they will have entered in the staff who will use DataManager .. And they will have entered in names of all of the students who will be testing. So you don’t need to enter your students into DataManager – they are already there!</a:t>
            </a:r>
          </a:p>
          <a:p>
            <a:pPr marL="171450" indent="-171450">
              <a:buFont typeface="Arial" pitchFamily="34" charset="0"/>
              <a:buChar char="•"/>
            </a:pPr>
            <a:r>
              <a:rPr lang="en-US" baseline="0" dirty="0"/>
              <a:t>Next, the account holder will have created what we call the </a:t>
            </a:r>
            <a:r>
              <a:rPr lang="en-US" b="1" baseline="0" dirty="0"/>
              <a:t>Test Event </a:t>
            </a:r>
            <a:r>
              <a:rPr lang="en-US" b="0" baseline="0" dirty="0"/>
              <a:t>for the district  </a:t>
            </a:r>
            <a:r>
              <a:rPr lang="en-US" baseline="0" dirty="0"/>
              <a:t>which defines who will test, when everyone will test and the norms that will be applied to all who test within that window. </a:t>
            </a:r>
          </a:p>
          <a:p>
            <a:pPr marL="171450" indent="-171450">
              <a:buFont typeface="Arial" pitchFamily="34" charset="0"/>
              <a:buChar char="•"/>
            </a:pPr>
            <a:r>
              <a:rPr lang="en-US" dirty="0"/>
              <a:t>Next the</a:t>
            </a:r>
            <a:r>
              <a:rPr lang="en-US" baseline="0" dirty="0"/>
              <a:t> account holder assigned the students who are testing to the level of test that they will take … Grade 1 has been assigned level 7, grade 2 level 8 and grades 11 and 12 level 17/18. </a:t>
            </a:r>
          </a:p>
          <a:p>
            <a:endParaRPr lang="en-US" baseline="0" dirty="0"/>
          </a:p>
          <a:p>
            <a:r>
              <a:rPr lang="en-US" baseline="0" dirty="0"/>
              <a:t>Let’s look at the tasks you will need to do to proctor the test!</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5</a:t>
            </a:fld>
            <a:endParaRPr lang="en-US"/>
          </a:p>
        </p:txBody>
      </p:sp>
    </p:spTree>
    <p:extLst>
      <p:ext uri="{BB962C8B-B14F-4D97-AF65-F5344CB8AC3E}">
        <p14:creationId xmlns:p14="http://schemas.microsoft.com/office/powerpoint/2010/main" val="156075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a:t>
            </a:r>
            <a:r>
              <a:rPr lang="en-US" baseline="0" dirty="0"/>
              <a:t> proctor, you will have several tasks to do .. </a:t>
            </a:r>
          </a:p>
          <a:p>
            <a:endParaRPr lang="en-US" baseline="0" dirty="0"/>
          </a:p>
          <a:p>
            <a:pPr marL="228600" indent="-228600">
              <a:buAutoNum type="arabicPeriod"/>
            </a:pPr>
            <a:r>
              <a:rPr lang="en-US" baseline="0" dirty="0"/>
              <a:t>You will need to create tests sessions.   A</a:t>
            </a:r>
            <a:r>
              <a:rPr lang="en-US" dirty="0"/>
              <a:t>fter test events have been created and test assignments have been made, the </a:t>
            </a:r>
            <a:r>
              <a:rPr lang="en-US" i="1" dirty="0"/>
              <a:t>DataManager</a:t>
            </a:r>
            <a:r>
              <a:rPr lang="en-US" dirty="0"/>
              <a:t>™ </a:t>
            </a:r>
            <a:r>
              <a:rPr lang="en-US" b="1" dirty="0"/>
              <a:t>Proctor</a:t>
            </a:r>
            <a:r>
              <a:rPr lang="en-US" dirty="0"/>
              <a:t> application is used to create and manage online test sessions. When students test, they must be associated with a test sessions. These sessions can be administered at any time within the test event time frame.</a:t>
            </a:r>
          </a:p>
          <a:p>
            <a:pPr marL="0" indent="0">
              <a:buNone/>
            </a:pPr>
            <a:endParaRPr lang="en-US" baseline="0" dirty="0"/>
          </a:p>
          <a:p>
            <a:r>
              <a:rPr lang="en-US" baseline="0" dirty="0"/>
              <a:t>2.  You will also approve students for testing.</a:t>
            </a:r>
          </a:p>
          <a:p>
            <a:endParaRPr lang="en-US" baseline="0" dirty="0"/>
          </a:p>
          <a:p>
            <a:pPr marL="228600" indent="-228600">
              <a:buAutoNum type="arabicPeriod" startAt="3"/>
            </a:pPr>
            <a:r>
              <a:rPr lang="en-US" baseline="0" dirty="0"/>
              <a:t>Students in grades 11 and 12 will read through all sample items and test questions through 2 timed subtests – this is refereed to as a ‘self paced’ test as students will read through all directions and test items on their own. For grades 1 and 2, the test is not timed; in addition, there are directions/instructions that the students will receive through the sample items as well as test items. There are 2 ways the students can receive these instructions: one is for the system to provide instructions which the students will hear through headphones OR the proctor can read directions orally from a script which will be on the proctor screen. </a:t>
            </a:r>
          </a:p>
          <a:p>
            <a:pPr marL="228600" indent="-228600">
              <a:buAutoNum type="arabicPeriod" startAt="3"/>
            </a:pPr>
            <a:endParaRPr lang="en-US" baseline="0" dirty="0"/>
          </a:p>
          <a:p>
            <a:pPr marL="0" indent="0">
              <a:buNone/>
            </a:pPr>
            <a:r>
              <a:rPr lang="en-US" baseline="0" dirty="0"/>
              <a:t>4. You will also monitor students during testing.</a:t>
            </a:r>
            <a:endParaRPr lang="en-US" dirty="0"/>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6</a:t>
            </a:fld>
            <a:endParaRPr lang="en-US"/>
          </a:p>
        </p:txBody>
      </p:sp>
    </p:spTree>
    <p:extLst>
      <p:ext uri="{BB962C8B-B14F-4D97-AF65-F5344CB8AC3E}">
        <p14:creationId xmlns:p14="http://schemas.microsoft.com/office/powerpoint/2010/main" val="38327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a:t>
            </a:r>
            <a:r>
              <a:rPr lang="en-US" baseline="0" dirty="0"/>
              <a:t> training today, we will begin with the next task that must be completed – and that is to create </a:t>
            </a:r>
            <a:r>
              <a:rPr lang="en-US" b="1" baseline="0" dirty="0"/>
              <a:t>Test Sessions </a:t>
            </a:r>
            <a:r>
              <a:rPr lang="en-US" baseline="0" dirty="0"/>
              <a:t>… when students test, they must be associated with a test session …  today we will cover how to create test sessions and then how those sessions are used for student testing.</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16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sessions can be </a:t>
            </a:r>
            <a:r>
              <a:rPr lang="en-US" sz="1200" dirty="0"/>
              <a:t>created by Administrators or Proctors</a:t>
            </a:r>
          </a:p>
          <a:p>
            <a:r>
              <a:rPr lang="en-US" sz="1200" dirty="0"/>
              <a:t>They can be created in advance or on the spot</a:t>
            </a:r>
          </a:p>
          <a:p>
            <a:r>
              <a:rPr lang="en-US" sz="1200" dirty="0"/>
              <a:t>As a Proctor, you will not have to add students to sessions as students will be added into DataManager by the account holder for your district.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DDF12-E7BC-7B4F-87B9-7796D7463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0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When testing, a proctor or teacher will login to the DataManager site and open the session, then monitor the students from DataManager the entire time students are testing.  </a:t>
            </a:r>
            <a:r>
              <a:rPr lang="en-US" sz="1200" b="1" kern="1200" dirty="0">
                <a:solidFill>
                  <a:schemeClr val="tx1"/>
                </a:solidFill>
                <a:latin typeface="+mn-lt"/>
                <a:ea typeface="+mn-ea"/>
                <a:cs typeface="+mn-cs"/>
              </a:rPr>
              <a:t>CLICK</a:t>
            </a:r>
            <a:r>
              <a:rPr lang="en-US" sz="1200" kern="1200" dirty="0">
                <a:solidFill>
                  <a:schemeClr val="tx1"/>
                </a:solidFill>
                <a:latin typeface="+mn-lt"/>
                <a:ea typeface="+mn-ea"/>
                <a:cs typeface="+mn-cs"/>
              </a:rPr>
              <a:t> Students will join on the devices you have prepared through either the secure browser or Data Manager app.  I will log into the system shortly to show you both the proctor experience and student testing experience.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2CF0F-546B-554B-A43A-6BFFB13DD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7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1524000" y="1092393"/>
            <a:ext cx="9365673" cy="736213"/>
          </a:xfrm>
          <a:prstGeom prst="rect">
            <a:avLst/>
          </a:prstGeo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1524000" y="2066031"/>
            <a:ext cx="9365673"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7F49B-1247-DD41-8FD9-24ACB7A9EB74}"/>
              </a:ext>
            </a:extLst>
          </p:cNvPr>
          <p:cNvSpPr>
            <a:spLocks noGrp="1"/>
          </p:cNvSpPr>
          <p:nvPr>
            <p:ph type="dt" sz="half" idx="10"/>
          </p:nvPr>
        </p:nvSpPr>
        <p:spPr/>
        <p:txBody>
          <a:bodyPr/>
          <a:lstStyle/>
          <a:p>
            <a:fld id="{98F93223-B2A0-5248-8047-2800F717ACC6}" type="datetime1">
              <a:rPr lang="en-US" smtClean="0"/>
              <a:pPr/>
              <a:t>1/27/2020</a:t>
            </a:fld>
            <a:endParaRPr lang="en-US" dirty="0"/>
          </a:p>
        </p:txBody>
      </p:sp>
      <p:sp>
        <p:nvSpPr>
          <p:cNvPr id="8" name="Footer Placeholder 7">
            <a:extLst>
              <a:ext uri="{FF2B5EF4-FFF2-40B4-BE49-F238E27FC236}">
                <a16:creationId xmlns:a16="http://schemas.microsoft.com/office/drawing/2014/main" id="{664E1286-5342-2D46-A6C0-F7A516F56916}"/>
              </a:ext>
            </a:extLst>
          </p:cNvPr>
          <p:cNvSpPr>
            <a:spLocks noGrp="1"/>
          </p:cNvSpPr>
          <p:nvPr>
            <p:ph type="ftr" sz="quarter" idx="11"/>
          </p:nvPr>
        </p:nvSpPr>
        <p:spPr/>
        <p:txBody>
          <a:bodyPr/>
          <a:lstStyle/>
          <a:p>
            <a:r>
              <a:rPr lang="en-US"/>
              <a:t>©StudioNorth 2018</a:t>
            </a:r>
            <a:endParaRPr lang="en-US" dirty="0"/>
          </a:p>
        </p:txBody>
      </p:sp>
      <p:sp>
        <p:nvSpPr>
          <p:cNvPr id="9" name="Slide Number Placeholder 8">
            <a:extLst>
              <a:ext uri="{FF2B5EF4-FFF2-40B4-BE49-F238E27FC236}">
                <a16:creationId xmlns:a16="http://schemas.microsoft.com/office/drawing/2014/main" id="{B2483435-7085-2E45-9A26-E1F2077A4BFA}"/>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80481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1FB3-F62B-8649-9F40-DB503E419613}"/>
              </a:ext>
            </a:extLst>
          </p:cNvPr>
          <p:cNvSpPr>
            <a:spLocks noGrp="1"/>
          </p:cNvSpPr>
          <p:nvPr>
            <p:ph type="ctrTitle"/>
          </p:nvPr>
        </p:nvSpPr>
        <p:spPr>
          <a:xfrm>
            <a:off x="2644336" y="3968181"/>
            <a:ext cx="8182483" cy="1034103"/>
          </a:xfrm>
        </p:spPr>
        <p:txBody>
          <a:bodyPr anchor="t" anchorCtr="0">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4EE97963-4576-1C44-81F2-E51210A8AD63}"/>
              </a:ext>
            </a:extLst>
          </p:cNvPr>
          <p:cNvSpPr>
            <a:spLocks noGrp="1"/>
          </p:cNvSpPr>
          <p:nvPr>
            <p:ph type="subTitle" idx="1"/>
          </p:nvPr>
        </p:nvSpPr>
        <p:spPr>
          <a:xfrm>
            <a:off x="2644336" y="5002272"/>
            <a:ext cx="8182480" cy="88079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2497CB-D9F9-504F-97E2-3639256DE515}"/>
              </a:ext>
            </a:extLst>
          </p:cNvPr>
          <p:cNvSpPr>
            <a:spLocks noGrp="1"/>
          </p:cNvSpPr>
          <p:nvPr>
            <p:ph type="dt" sz="half" idx="10"/>
          </p:nvPr>
        </p:nvSpPr>
        <p:spPr/>
        <p:txBody>
          <a:bodyPr/>
          <a:lstStyle/>
          <a:p>
            <a:fld id="{55B4089F-9D9E-7846-B8EE-E4CA0E453260}" type="datetime1">
              <a:rPr lang="en-US" smtClean="0"/>
              <a:t>1/27/2020</a:t>
            </a:fld>
            <a:endParaRPr lang="en-US"/>
          </a:p>
        </p:txBody>
      </p:sp>
      <p:sp>
        <p:nvSpPr>
          <p:cNvPr id="5" name="Footer Placeholder 4">
            <a:extLst>
              <a:ext uri="{FF2B5EF4-FFF2-40B4-BE49-F238E27FC236}">
                <a16:creationId xmlns:a16="http://schemas.microsoft.com/office/drawing/2014/main" id="{FBD3D715-704C-2048-ADF1-DE44B4979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15275-3419-984F-B29E-2E6EBF056E25}"/>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0961852D-6941-7144-9F03-5D01E43C1FBB}"/>
              </a:ext>
            </a:extLst>
          </p:cNvPr>
          <p:cNvPicPr>
            <a:picLocks noChangeAspect="1"/>
          </p:cNvPicPr>
          <p:nvPr userDrawn="1"/>
        </p:nvPicPr>
        <p:blipFill rotWithShape="1">
          <a:blip r:embed="rId2"/>
          <a:srcRect b="21837"/>
          <a:stretch/>
        </p:blipFill>
        <p:spPr>
          <a:xfrm>
            <a:off x="1296313" y="2203114"/>
            <a:ext cx="6183500" cy="1491051"/>
          </a:xfrm>
          <a:prstGeom prst="rect">
            <a:avLst/>
          </a:prstGeom>
        </p:spPr>
      </p:pic>
    </p:spTree>
    <p:extLst>
      <p:ext uri="{BB962C8B-B14F-4D97-AF65-F5344CB8AC3E}">
        <p14:creationId xmlns:p14="http://schemas.microsoft.com/office/powerpoint/2010/main" val="260376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1FB3-F62B-8649-9F40-DB503E419613}"/>
              </a:ext>
            </a:extLst>
          </p:cNvPr>
          <p:cNvSpPr>
            <a:spLocks noGrp="1"/>
          </p:cNvSpPr>
          <p:nvPr>
            <p:ph type="ctrTitle"/>
          </p:nvPr>
        </p:nvSpPr>
        <p:spPr>
          <a:xfrm>
            <a:off x="952509" y="1984212"/>
            <a:ext cx="10394951" cy="2387600"/>
          </a:xfrm>
        </p:spPr>
        <p:txBody>
          <a:bodyPr anchor="b">
            <a:normAutofit/>
          </a:bodyPr>
          <a:lstStyle>
            <a:lvl1pPr algn="l">
              <a:defRPr sz="4500" spc="-100" baseline="0"/>
            </a:lvl1pPr>
          </a:lstStyle>
          <a:p>
            <a:r>
              <a:rPr lang="en-US" dirty="0"/>
              <a:t>Click to edit Master title style</a:t>
            </a:r>
          </a:p>
        </p:txBody>
      </p:sp>
      <p:sp>
        <p:nvSpPr>
          <p:cNvPr id="3" name="Subtitle 2">
            <a:extLst>
              <a:ext uri="{FF2B5EF4-FFF2-40B4-BE49-F238E27FC236}">
                <a16:creationId xmlns:a16="http://schemas.microsoft.com/office/drawing/2014/main" id="{4EE97963-4576-1C44-81F2-E51210A8AD63}"/>
              </a:ext>
            </a:extLst>
          </p:cNvPr>
          <p:cNvSpPr>
            <a:spLocks noGrp="1"/>
          </p:cNvSpPr>
          <p:nvPr>
            <p:ph type="subTitle" idx="1"/>
          </p:nvPr>
        </p:nvSpPr>
        <p:spPr>
          <a:xfrm>
            <a:off x="952509" y="4463887"/>
            <a:ext cx="10394951"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B2497CB-D9F9-504F-97E2-3639256DE515}"/>
              </a:ext>
            </a:extLst>
          </p:cNvPr>
          <p:cNvSpPr>
            <a:spLocks noGrp="1"/>
          </p:cNvSpPr>
          <p:nvPr>
            <p:ph type="dt" sz="half" idx="10"/>
          </p:nvPr>
        </p:nvSpPr>
        <p:spPr/>
        <p:txBody>
          <a:bodyPr/>
          <a:lstStyle/>
          <a:p>
            <a:fld id="{17D4B6EC-8096-7649-9EAA-2B5CA537F40B}" type="datetime1">
              <a:rPr lang="en-US" smtClean="0"/>
              <a:t>1/27/2020</a:t>
            </a:fld>
            <a:endParaRPr lang="en-US"/>
          </a:p>
        </p:txBody>
      </p:sp>
      <p:sp>
        <p:nvSpPr>
          <p:cNvPr id="5" name="Footer Placeholder 4">
            <a:extLst>
              <a:ext uri="{FF2B5EF4-FFF2-40B4-BE49-F238E27FC236}">
                <a16:creationId xmlns:a16="http://schemas.microsoft.com/office/drawing/2014/main" id="{FBD3D715-704C-2048-ADF1-DE44B4979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15275-3419-984F-B29E-2E6EBF056E25}"/>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C726CF10-9728-BE40-8188-018A600698F5}"/>
              </a:ext>
            </a:extLst>
          </p:cNvPr>
          <p:cNvPicPr>
            <a:picLocks noChangeAspect="1"/>
          </p:cNvPicPr>
          <p:nvPr userDrawn="1"/>
        </p:nvPicPr>
        <p:blipFill rotWithShape="1">
          <a:blip r:embed="rId2"/>
          <a:srcRect b="21837"/>
          <a:stretch/>
        </p:blipFill>
        <p:spPr>
          <a:xfrm>
            <a:off x="8536703" y="495834"/>
            <a:ext cx="2817099" cy="679297"/>
          </a:xfrm>
          <a:prstGeom prst="rect">
            <a:avLst/>
          </a:prstGeom>
        </p:spPr>
      </p:pic>
      <p:pic>
        <p:nvPicPr>
          <p:cNvPr id="11" name="Picture 10">
            <a:extLst>
              <a:ext uri="{FF2B5EF4-FFF2-40B4-BE49-F238E27FC236}">
                <a16:creationId xmlns:a16="http://schemas.microsoft.com/office/drawing/2014/main" id="{17A14DCD-78DD-8F4A-BE28-9AF113B55185}"/>
              </a:ext>
            </a:extLst>
          </p:cNvPr>
          <p:cNvPicPr>
            <a:picLocks noChangeAspect="1"/>
          </p:cNvPicPr>
          <p:nvPr userDrawn="1"/>
        </p:nvPicPr>
        <p:blipFill>
          <a:blip r:embed="rId3">
            <a:alphaModFix amt="10000"/>
          </a:blip>
          <a:stretch>
            <a:fillRect/>
          </a:stretch>
        </p:blipFill>
        <p:spPr>
          <a:xfrm>
            <a:off x="-2338712" y="-861979"/>
            <a:ext cx="11260232" cy="8445174"/>
          </a:xfrm>
          <a:prstGeom prst="rect">
            <a:avLst/>
          </a:prstGeom>
        </p:spPr>
      </p:pic>
    </p:spTree>
    <p:extLst>
      <p:ext uri="{BB962C8B-B14F-4D97-AF65-F5344CB8AC3E}">
        <p14:creationId xmlns:p14="http://schemas.microsoft.com/office/powerpoint/2010/main" val="153316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1767834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9" name="Picture 8">
            <a:extLst>
              <a:ext uri="{FF2B5EF4-FFF2-40B4-BE49-F238E27FC236}">
                <a16:creationId xmlns:a16="http://schemas.microsoft.com/office/drawing/2014/main" id="{CA09D88B-7EDD-F149-B2FB-1F90F7074830}"/>
              </a:ext>
            </a:extLst>
          </p:cNvPr>
          <p:cNvPicPr>
            <a:picLocks noChangeAspect="1"/>
          </p:cNvPicPr>
          <p:nvPr userDrawn="1"/>
        </p:nvPicPr>
        <p:blipFill>
          <a:blip r:embed="rId2">
            <a:alphaModFix amt="10000"/>
          </a:blip>
          <a:stretch>
            <a:fillRect/>
          </a:stretch>
        </p:blipFill>
        <p:spPr>
          <a:xfrm>
            <a:off x="5913355" y="0"/>
            <a:ext cx="6278645" cy="4708984"/>
          </a:xfrm>
          <a:prstGeom prst="rect">
            <a:avLst/>
          </a:prstGeom>
        </p:spPr>
      </p:pic>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144359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and Circle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4" y="1820008"/>
            <a:ext cx="5607721" cy="4351338"/>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Picture Placeholder 22">
            <a:extLst>
              <a:ext uri="{FF2B5EF4-FFF2-40B4-BE49-F238E27FC236}">
                <a16:creationId xmlns:a16="http://schemas.microsoft.com/office/drawing/2014/main" id="{18A347D1-AE47-774F-ADE2-F59A4A5EFBE8}"/>
              </a:ext>
            </a:extLst>
          </p:cNvPr>
          <p:cNvSpPr>
            <a:spLocks noGrp="1"/>
          </p:cNvSpPr>
          <p:nvPr>
            <p:ph type="pic" sz="quarter" idx="14"/>
          </p:nvPr>
        </p:nvSpPr>
        <p:spPr>
          <a:xfrm>
            <a:off x="6610576" y="622300"/>
            <a:ext cx="7484504" cy="5611928"/>
          </a:xfrm>
          <a:prstGeom prst="ellipse">
            <a:avLst/>
          </a:prstGeom>
        </p:spPr>
        <p:txBody>
          <a:bodyPr/>
          <a:lstStyle/>
          <a:p>
            <a:r>
              <a:rPr lang="en-US"/>
              <a:t>Drag picture to placeholder or click icon to add</a:t>
            </a:r>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78515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and Circ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8" name="Picture Placeholder 22">
            <a:extLst>
              <a:ext uri="{FF2B5EF4-FFF2-40B4-BE49-F238E27FC236}">
                <a16:creationId xmlns:a16="http://schemas.microsoft.com/office/drawing/2014/main" id="{18A347D1-AE47-774F-ADE2-F59A4A5EFBE8}"/>
              </a:ext>
            </a:extLst>
          </p:cNvPr>
          <p:cNvSpPr>
            <a:spLocks noGrp="1"/>
          </p:cNvSpPr>
          <p:nvPr>
            <p:ph type="pic" sz="quarter" idx="14"/>
          </p:nvPr>
        </p:nvSpPr>
        <p:spPr>
          <a:xfrm>
            <a:off x="6610576" y="622300"/>
            <a:ext cx="7484504" cy="5611928"/>
          </a:xfrm>
          <a:prstGeom prst="ellipse">
            <a:avLst/>
          </a:prstGeom>
        </p:spPr>
        <p:txBody>
          <a:bodyPr/>
          <a:lstStyle/>
          <a:p>
            <a:r>
              <a:rPr lang="en-US"/>
              <a:t>Drag picture to placeholder or click icon to add</a:t>
            </a:r>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247043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8908461" y="14"/>
            <a:ext cx="3283539"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5" y="1820008"/>
            <a:ext cx="7844240" cy="4351338"/>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2"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3" name="Picture 12">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60415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and 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8908461" y="14"/>
            <a:ext cx="3283539"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0"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410336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and Picture 2">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2F7DD9C-5CA6-3D4D-B33C-97C6DFFEAB8B}"/>
              </a:ext>
            </a:extLst>
          </p:cNvPr>
          <p:cNvSpPr>
            <a:spLocks noGrp="1"/>
          </p:cNvSpPr>
          <p:nvPr>
            <p:ph type="pic" idx="13"/>
          </p:nvPr>
        </p:nvSpPr>
        <p:spPr>
          <a:xfrm>
            <a:off x="7848600" y="14"/>
            <a:ext cx="4343400"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a:xfrm>
            <a:off x="805773" y="1820008"/>
            <a:ext cx="6814227" cy="4351338"/>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1"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92004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and Pictur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1/27/2020</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8" name="Picture Placeholder 2">
            <a:extLst>
              <a:ext uri="{FF2B5EF4-FFF2-40B4-BE49-F238E27FC236}">
                <a16:creationId xmlns:a16="http://schemas.microsoft.com/office/drawing/2014/main" id="{5D6D0214-0134-BD46-A035-3D4EBEE367F0}"/>
              </a:ext>
            </a:extLst>
          </p:cNvPr>
          <p:cNvSpPr>
            <a:spLocks noGrp="1"/>
          </p:cNvSpPr>
          <p:nvPr>
            <p:ph type="pic" idx="13"/>
          </p:nvPr>
        </p:nvSpPr>
        <p:spPr>
          <a:xfrm>
            <a:off x="7848600" y="14"/>
            <a:ext cx="4343400" cy="6494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Title 1">
            <a:extLst>
              <a:ext uri="{FF2B5EF4-FFF2-40B4-BE49-F238E27FC236}">
                <a16:creationId xmlns:a16="http://schemas.microsoft.com/office/drawing/2014/main" id="{4764FEA7-317C-8E43-B1C5-166668EB7FE9}"/>
              </a:ext>
            </a:extLst>
          </p:cNvPr>
          <p:cNvSpPr>
            <a:spLocks noGrp="1"/>
          </p:cNvSpPr>
          <p:nvPr>
            <p:ph type="title"/>
          </p:nvPr>
        </p:nvSpPr>
        <p:spPr>
          <a:xfrm>
            <a:off x="1891049" y="365130"/>
            <a:ext cx="4522447" cy="989137"/>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27889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77D27A-3E08-094A-99BC-2C26AFE2977A}"/>
              </a:ext>
            </a:extLst>
          </p:cNvPr>
          <p:cNvSpPr/>
          <p:nvPr userDrawn="1"/>
        </p:nvSpPr>
        <p:spPr>
          <a:xfrm>
            <a:off x="4654296" y="-2"/>
            <a:ext cx="7537704" cy="685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5333999" y="1979089"/>
            <a:ext cx="6151418" cy="736213"/>
          </a:xfrm>
          <a:prstGeom prst="rect">
            <a:avLst/>
          </a:prstGeom>
        </p:spPr>
        <p:txBody>
          <a:bodyPr lIns="0" tIns="0" rIns="0" bIns="0" anchor="b">
            <a:normAutofit/>
          </a:bodyPr>
          <a:lstStyle>
            <a:lvl1pPr algn="l">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5333998" y="2841889"/>
            <a:ext cx="6151417" cy="170880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021EEB-A65C-E048-8A67-2C44972C796F}"/>
              </a:ext>
            </a:extLst>
          </p:cNvPr>
          <p:cNvSpPr>
            <a:spLocks noGrp="1"/>
          </p:cNvSpPr>
          <p:nvPr>
            <p:ph type="dt" sz="half" idx="10"/>
          </p:nvPr>
        </p:nvSpPr>
        <p:spPr/>
        <p:txBody>
          <a:bodyPr/>
          <a:lstStyle/>
          <a:p>
            <a:fld id="{423DE84D-96A5-7049-BFE9-76E71E6F8665}" type="datetime1">
              <a:rPr lang="en-US" smtClean="0"/>
              <a:t>1/27/2020</a:t>
            </a:fld>
            <a:endParaRPr lang="en-US"/>
          </a:p>
        </p:txBody>
      </p:sp>
      <p:sp>
        <p:nvSpPr>
          <p:cNvPr id="5" name="Footer Placeholder 4">
            <a:extLst>
              <a:ext uri="{FF2B5EF4-FFF2-40B4-BE49-F238E27FC236}">
                <a16:creationId xmlns:a16="http://schemas.microsoft.com/office/drawing/2014/main" id="{08587AEE-6A89-8145-AAB8-3E88B06A2832}"/>
              </a:ext>
            </a:extLst>
          </p:cNvPr>
          <p:cNvSpPr>
            <a:spLocks noGrp="1"/>
          </p:cNvSpPr>
          <p:nvPr>
            <p:ph type="ftr" sz="quarter" idx="11"/>
          </p:nvPr>
        </p:nvSpPr>
        <p:spPr/>
        <p:txBody>
          <a:bodyPr/>
          <a:lstStyle/>
          <a:p>
            <a:r>
              <a:rPr lang="en-US" dirty="0"/>
              <a:t>©StudioNorth 2018</a:t>
            </a:r>
          </a:p>
        </p:txBody>
      </p:sp>
      <p:sp>
        <p:nvSpPr>
          <p:cNvPr id="6" name="Slide Number Placeholder 5">
            <a:extLst>
              <a:ext uri="{FF2B5EF4-FFF2-40B4-BE49-F238E27FC236}">
                <a16:creationId xmlns:a16="http://schemas.microsoft.com/office/drawing/2014/main" id="{1EE2993B-BB65-F04C-89F1-F2E17C86770E}"/>
              </a:ext>
            </a:extLst>
          </p:cNvPr>
          <p:cNvSpPr>
            <a:spLocks noGrp="1"/>
          </p:cNvSpPr>
          <p:nvPr>
            <p:ph type="sldNum" sz="quarter" idx="12"/>
          </p:nvPr>
        </p:nvSpPr>
        <p:spPr/>
        <p:txBody>
          <a:bodyPr/>
          <a:lstStyle/>
          <a:p>
            <a:fld id="{704AEDC2-854B-5143-AE8F-E1CC5A88488D}" type="slidenum">
              <a:rPr lang="en-US" smtClean="0"/>
              <a:t>‹#›</a:t>
            </a:fld>
            <a:endParaRPr lang="en-US"/>
          </a:p>
        </p:txBody>
      </p:sp>
      <p:pic>
        <p:nvPicPr>
          <p:cNvPr id="7" name="Picture 6">
            <a:extLst>
              <a:ext uri="{FF2B5EF4-FFF2-40B4-BE49-F238E27FC236}">
                <a16:creationId xmlns:a16="http://schemas.microsoft.com/office/drawing/2014/main" id="{E870C264-430C-DC43-8395-4E0A60F97BDE}"/>
              </a:ext>
            </a:extLst>
          </p:cNvPr>
          <p:cNvPicPr>
            <a:picLocks noChangeAspect="1"/>
          </p:cNvPicPr>
          <p:nvPr userDrawn="1"/>
        </p:nvPicPr>
        <p:blipFill>
          <a:blip r:embed="rId2"/>
          <a:stretch>
            <a:fillRect/>
          </a:stretch>
        </p:blipFill>
        <p:spPr>
          <a:xfrm>
            <a:off x="1481723" y="2604714"/>
            <a:ext cx="1648572" cy="1648572"/>
          </a:xfrm>
          <a:prstGeom prst="rect">
            <a:avLst/>
          </a:prstGeom>
        </p:spPr>
      </p:pic>
    </p:spTree>
    <p:extLst>
      <p:ext uri="{BB962C8B-B14F-4D97-AF65-F5344CB8AC3E}">
        <p14:creationId xmlns:p14="http://schemas.microsoft.com/office/powerpoint/2010/main" val="228579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52"/>
            <a:ext cx="10515600" cy="2852737"/>
          </a:xfrm>
        </p:spPr>
        <p:txBody>
          <a:bodyPr anchor="b">
            <a:normAutofit/>
          </a:bodyPr>
          <a:lstStyle>
            <a:lvl1pPr>
              <a:defRPr sz="4500" kern="24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D70E694-EA8F-EC43-A341-A492C82C7D84}"/>
              </a:ext>
            </a:extLst>
          </p:cNvPr>
          <p:cNvPicPr>
            <a:picLocks noChangeAspect="1"/>
          </p:cNvPicPr>
          <p:nvPr userDrawn="1"/>
        </p:nvPicPr>
        <p:blipFill rotWithShape="1">
          <a:blip r:embed="rId2"/>
          <a:srcRect b="21837"/>
          <a:stretch/>
        </p:blipFill>
        <p:spPr>
          <a:xfrm>
            <a:off x="7827289" y="556270"/>
            <a:ext cx="3526512" cy="850361"/>
          </a:xfrm>
          <a:prstGeom prst="rect">
            <a:avLst/>
          </a:prstGeom>
        </p:spPr>
      </p:pic>
    </p:spTree>
    <p:extLst>
      <p:ext uri="{BB962C8B-B14F-4D97-AF65-F5344CB8AC3E}">
        <p14:creationId xmlns:p14="http://schemas.microsoft.com/office/powerpoint/2010/main" val="3434649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998483"/>
            <a:ext cx="10515600" cy="3846786"/>
          </a:xfrm>
        </p:spPr>
        <p:txBody>
          <a:bodyPr anchor="b">
            <a:normAutofit/>
          </a:bodyPr>
          <a:lstStyle>
            <a:lvl1pPr>
              <a:spcAft>
                <a:spcPts val="600"/>
              </a:spcAft>
              <a:defRPr sz="4500" spc="-10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a:extLst>
              <a:ext uri="{FF2B5EF4-FFF2-40B4-BE49-F238E27FC236}">
                <a16:creationId xmlns:a16="http://schemas.microsoft.com/office/drawing/2014/main" id="{2D74FB2F-867F-C44E-9C66-907064DCD10A}"/>
              </a:ext>
            </a:extLst>
          </p:cNvPr>
          <p:cNvPicPr>
            <a:picLocks noChangeAspect="1"/>
          </p:cNvPicPr>
          <p:nvPr userDrawn="1"/>
        </p:nvPicPr>
        <p:blipFill>
          <a:blip r:embed="rId3"/>
          <a:stretch>
            <a:fillRect/>
          </a:stretch>
        </p:blipFill>
        <p:spPr>
          <a:xfrm>
            <a:off x="6860947" y="354713"/>
            <a:ext cx="4486503" cy="403785"/>
          </a:xfrm>
          <a:prstGeom prst="rect">
            <a:avLst/>
          </a:prstGeom>
        </p:spPr>
      </p:pic>
    </p:spTree>
    <p:extLst>
      <p:ext uri="{BB962C8B-B14F-4D97-AF65-F5344CB8AC3E}">
        <p14:creationId xmlns:p14="http://schemas.microsoft.com/office/powerpoint/2010/main" val="176224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3_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546552"/>
            <a:ext cx="10515600" cy="4298731"/>
          </a:xfrm>
        </p:spPr>
        <p:txBody>
          <a:bodyPr anchor="b">
            <a:normAutofit/>
          </a:bodyPr>
          <a:lstStyle>
            <a:lvl1pPr>
              <a:spcAft>
                <a:spcPts val="600"/>
              </a:spcAft>
              <a:defRPr sz="4800" kern="2400" spc="-10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0" name="Picture 9">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Tree>
    <p:extLst>
      <p:ext uri="{BB962C8B-B14F-4D97-AF65-F5344CB8AC3E}">
        <p14:creationId xmlns:p14="http://schemas.microsoft.com/office/powerpoint/2010/main" val="397790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546552"/>
            <a:ext cx="10515600" cy="4298731"/>
          </a:xfrm>
        </p:spPr>
        <p:txBody>
          <a:bodyPr anchor="b">
            <a:normAutofit/>
          </a:bodyPr>
          <a:lstStyle>
            <a:lvl1pPr>
              <a:spcAft>
                <a:spcPts val="600"/>
              </a:spcAft>
              <a:defRPr sz="4800" spc="-10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076511"/>
            <a:ext cx="10515600" cy="10131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1" name="Picture 10">
            <a:extLst>
              <a:ext uri="{FF2B5EF4-FFF2-40B4-BE49-F238E27FC236}">
                <a16:creationId xmlns:a16="http://schemas.microsoft.com/office/drawing/2014/main" id="{CD4F4AE4-9F58-6249-8819-91CF93AE4A17}"/>
              </a:ext>
            </a:extLst>
          </p:cNvPr>
          <p:cNvPicPr>
            <a:picLocks noChangeAspect="1"/>
          </p:cNvPicPr>
          <p:nvPr userDrawn="1"/>
        </p:nvPicPr>
        <p:blipFill>
          <a:blip r:embed="rId2">
            <a:alphaModFix amt="10000"/>
          </a:blip>
          <a:stretch>
            <a:fillRect/>
          </a:stretch>
        </p:blipFill>
        <p:spPr>
          <a:xfrm>
            <a:off x="2447843" y="-1210719"/>
            <a:ext cx="12167400" cy="9125550"/>
          </a:xfrm>
          <a:prstGeom prst="rect">
            <a:avLst/>
          </a:prstGeom>
        </p:spPr>
      </p:pic>
    </p:spTree>
    <p:extLst>
      <p:ext uri="{BB962C8B-B14F-4D97-AF65-F5344CB8AC3E}">
        <p14:creationId xmlns:p14="http://schemas.microsoft.com/office/powerpoint/2010/main" val="309941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C18FE-1CDD-B84E-B021-DE96FEB5DA66}"/>
              </a:ext>
            </a:extLst>
          </p:cNvPr>
          <p:cNvSpPr/>
          <p:nvPr userDrawn="1"/>
        </p:nvSpPr>
        <p:spPr>
          <a:xfrm>
            <a:off x="0" y="893378"/>
            <a:ext cx="12192000" cy="5964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42"/>
            <a:ext cx="10515600" cy="3645721"/>
          </a:xfrm>
        </p:spPr>
        <p:txBody>
          <a:bodyPr anchor="b">
            <a:normAutofit/>
          </a:bodyPr>
          <a:lstStyle>
            <a:lvl1pPr>
              <a:defRPr sz="4500" spc="-1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451370"/>
            <a:ext cx="10515600" cy="941388"/>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12" name="Picture 11">
            <a:extLst>
              <a:ext uri="{FF2B5EF4-FFF2-40B4-BE49-F238E27FC236}">
                <a16:creationId xmlns:a16="http://schemas.microsoft.com/office/drawing/2014/main" id="{2D74FB2F-867F-C44E-9C66-907064DCD10A}"/>
              </a:ext>
            </a:extLst>
          </p:cNvPr>
          <p:cNvPicPr>
            <a:picLocks noChangeAspect="1"/>
          </p:cNvPicPr>
          <p:nvPr userDrawn="1"/>
        </p:nvPicPr>
        <p:blipFill>
          <a:blip r:embed="rId2"/>
          <a:stretch>
            <a:fillRect/>
          </a:stretch>
        </p:blipFill>
        <p:spPr>
          <a:xfrm>
            <a:off x="7527526" y="285105"/>
            <a:ext cx="3819924" cy="343793"/>
          </a:xfrm>
          <a:prstGeom prst="rect">
            <a:avLst/>
          </a:prstGeom>
        </p:spPr>
      </p:pic>
    </p:spTree>
    <p:extLst>
      <p:ext uri="{BB962C8B-B14F-4D97-AF65-F5344CB8AC3E}">
        <p14:creationId xmlns:p14="http://schemas.microsoft.com/office/powerpoint/2010/main" val="415329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3_Section Header 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8B054A6-0EC4-AB40-AF75-5D4F1A746145}"/>
              </a:ext>
            </a:extLst>
          </p:cNvPr>
          <p:cNvSpPr/>
          <p:nvPr userDrawn="1"/>
        </p:nvSpPr>
        <p:spPr>
          <a:xfrm>
            <a:off x="0" y="1"/>
            <a:ext cx="12192000" cy="6883434"/>
          </a:xfrm>
          <a:custGeom>
            <a:avLst/>
            <a:gdLst>
              <a:gd name="connsiteX0" fmla="*/ 2 w 12192000"/>
              <a:gd name="connsiteY0" fmla="*/ 0 h 6883434"/>
              <a:gd name="connsiteX1" fmla="*/ 11994378 w 12192000"/>
              <a:gd name="connsiteY1" fmla="*/ 1964925 h 6883434"/>
              <a:gd name="connsiteX2" fmla="*/ 12192000 w 12192000"/>
              <a:gd name="connsiteY2" fmla="*/ 2034531 h 6883434"/>
              <a:gd name="connsiteX3" fmla="*/ 12192000 w 12192000"/>
              <a:gd name="connsiteY3" fmla="*/ 6883434 h 6883434"/>
              <a:gd name="connsiteX4" fmla="*/ 0 w 12192000"/>
              <a:gd name="connsiteY4" fmla="*/ 6883434 h 6883434"/>
              <a:gd name="connsiteX5" fmla="*/ 0 w 12192000"/>
              <a:gd name="connsiteY5" fmla="*/ 0 h 68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83434">
                <a:moveTo>
                  <a:pt x="2" y="0"/>
                </a:moveTo>
                <a:cubicBezTo>
                  <a:pt x="4195328" y="0"/>
                  <a:pt x="8229304" y="690825"/>
                  <a:pt x="11994378" y="1964925"/>
                </a:cubicBezTo>
                <a:lnTo>
                  <a:pt x="12192000" y="2034531"/>
                </a:lnTo>
                <a:lnTo>
                  <a:pt x="12192000" y="6883434"/>
                </a:lnTo>
                <a:lnTo>
                  <a:pt x="0" y="688343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F450259D-1CDE-EC4D-AB43-5208D38FAFFA}"/>
              </a:ext>
            </a:extLst>
          </p:cNvPr>
          <p:cNvSpPr>
            <a:spLocks noGrp="1"/>
          </p:cNvSpPr>
          <p:nvPr>
            <p:ph type="title"/>
          </p:nvPr>
        </p:nvSpPr>
        <p:spPr>
          <a:xfrm>
            <a:off x="831851" y="1709742"/>
            <a:ext cx="10515600" cy="3645721"/>
          </a:xfrm>
        </p:spPr>
        <p:txBody>
          <a:bodyPr anchor="b">
            <a:normAutofit/>
          </a:bodyPr>
          <a:lstStyle>
            <a:lvl1pPr>
              <a:defRPr sz="4500" spc="-1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05DE2E-353C-7442-96D8-61027BE3740B}"/>
              </a:ext>
            </a:extLst>
          </p:cNvPr>
          <p:cNvSpPr>
            <a:spLocks noGrp="1"/>
          </p:cNvSpPr>
          <p:nvPr>
            <p:ph type="body" idx="1"/>
          </p:nvPr>
        </p:nvSpPr>
        <p:spPr>
          <a:xfrm>
            <a:off x="831851" y="5451370"/>
            <a:ext cx="10515600" cy="941388"/>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1335E-5128-294A-9C75-409755565689}"/>
              </a:ext>
            </a:extLst>
          </p:cNvPr>
          <p:cNvSpPr>
            <a:spLocks noGrp="1"/>
          </p:cNvSpPr>
          <p:nvPr>
            <p:ph type="dt" sz="half" idx="10"/>
          </p:nvPr>
        </p:nvSpPr>
        <p:spPr/>
        <p:txBody>
          <a:bodyPr/>
          <a:lstStyle/>
          <a:p>
            <a:fld id="{A5FE8869-3C25-F44E-BEDF-89ECB67B71E1}" type="datetime1">
              <a:rPr lang="en-US" smtClean="0"/>
              <a:t>1/27/2020</a:t>
            </a:fld>
            <a:endParaRPr lang="en-US"/>
          </a:p>
        </p:txBody>
      </p:sp>
      <p:sp>
        <p:nvSpPr>
          <p:cNvPr id="5" name="Footer Placeholder 4">
            <a:extLst>
              <a:ext uri="{FF2B5EF4-FFF2-40B4-BE49-F238E27FC236}">
                <a16:creationId xmlns:a16="http://schemas.microsoft.com/office/drawing/2014/main" id="{17EEA01A-9B62-E845-A932-42FEFCDF1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2F9-D057-E147-9115-67728FC0842C}"/>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F500435-5994-EA4B-A84F-4DB11241E5F3}"/>
              </a:ext>
            </a:extLst>
          </p:cNvPr>
          <p:cNvPicPr>
            <a:picLocks noChangeAspect="1"/>
          </p:cNvPicPr>
          <p:nvPr userDrawn="1"/>
        </p:nvPicPr>
        <p:blipFill rotWithShape="1">
          <a:blip r:embed="rId2"/>
          <a:srcRect b="21837"/>
          <a:stretch/>
        </p:blipFill>
        <p:spPr>
          <a:xfrm>
            <a:off x="9066417" y="413908"/>
            <a:ext cx="2235552" cy="539067"/>
          </a:xfrm>
          <a:prstGeom prst="rect">
            <a:avLst/>
          </a:prstGeom>
        </p:spPr>
      </p:pic>
    </p:spTree>
    <p:extLst>
      <p:ext uri="{BB962C8B-B14F-4D97-AF65-F5344CB8AC3E}">
        <p14:creationId xmlns:p14="http://schemas.microsoft.com/office/powerpoint/2010/main" val="1263598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A5DEAB-54E5-904D-BC37-E9F5C10F863D}"/>
              </a:ext>
            </a:extLst>
          </p:cNvPr>
          <p:cNvSpPr/>
          <p:nvPr userDrawn="1"/>
        </p:nvSpPr>
        <p:spPr>
          <a:xfrm>
            <a:off x="4654304" y="-2"/>
            <a:ext cx="753770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BD2A170E-BA4C-DA48-AD73-9821524D7117}"/>
              </a:ext>
            </a:extLst>
          </p:cNvPr>
          <p:cNvSpPr>
            <a:spLocks noGrp="1"/>
          </p:cNvSpPr>
          <p:nvPr>
            <p:ph type="pic" idx="1"/>
          </p:nvPr>
        </p:nvSpPr>
        <p:spPr>
          <a:xfrm>
            <a:off x="9" y="0"/>
            <a:ext cx="465429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Slide Number Placeholder 6">
            <a:extLst>
              <a:ext uri="{FF2B5EF4-FFF2-40B4-BE49-F238E27FC236}">
                <a16:creationId xmlns:a16="http://schemas.microsoft.com/office/drawing/2014/main" id="{0CEF2BE1-F5C3-6A43-A81D-BB91638831A6}"/>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6C61F04F-B690-754A-BBBF-9E9392EA142A}"/>
              </a:ext>
            </a:extLst>
          </p:cNvPr>
          <p:cNvSpPr>
            <a:spLocks noGrp="1"/>
          </p:cNvSpPr>
          <p:nvPr>
            <p:ph type="title"/>
          </p:nvPr>
        </p:nvSpPr>
        <p:spPr>
          <a:xfrm>
            <a:off x="5334001" y="692331"/>
            <a:ext cx="6151419" cy="2022972"/>
          </a:xfrm>
          <a:prstGeom prst="rect">
            <a:avLst/>
          </a:prstGeom>
        </p:spPr>
        <p:txBody>
          <a:bodyPr lIns="91440" tIns="45720" rIns="91440" bIns="45720" anchor="b">
            <a:normAutofit/>
          </a:bodyPr>
          <a:lstStyle>
            <a:lvl1pPr algn="l">
              <a:defRPr sz="300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422D7B1-FFD8-1E46-9934-E7D98FDE47A8}"/>
              </a:ext>
            </a:extLst>
          </p:cNvPr>
          <p:cNvSpPr>
            <a:spLocks noGrp="1"/>
          </p:cNvSpPr>
          <p:nvPr>
            <p:ph idx="13"/>
          </p:nvPr>
        </p:nvSpPr>
        <p:spPr>
          <a:xfrm>
            <a:off x="5334008" y="2985593"/>
            <a:ext cx="6151417" cy="172996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952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D67F5-7FCA-A24C-ADD0-EF5CF21AD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029356-346B-4A4E-A36D-6DCB96B10443}"/>
              </a:ext>
            </a:extLst>
          </p:cNvPr>
          <p:cNvSpPr>
            <a:spLocks noGrp="1"/>
          </p:cNvSpPr>
          <p:nvPr>
            <p:ph sz="half" idx="2"/>
          </p:nvPr>
        </p:nvSpPr>
        <p:spPr>
          <a:xfrm>
            <a:off x="645268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1BEF8-5C2C-B94B-AD1F-1A81D2AECD1B}"/>
              </a:ext>
            </a:extLst>
          </p:cNvPr>
          <p:cNvSpPr>
            <a:spLocks noGrp="1"/>
          </p:cNvSpPr>
          <p:nvPr>
            <p:ph type="dt" sz="half" idx="10"/>
          </p:nvPr>
        </p:nvSpPr>
        <p:spPr/>
        <p:txBody>
          <a:bodyPr/>
          <a:lstStyle/>
          <a:p>
            <a:fld id="{AFECC0E5-624F-8F47-9E04-0D74E89DCFC4}" type="datetime1">
              <a:rPr lang="en-US" smtClean="0"/>
              <a:t>1/27/2020</a:t>
            </a:fld>
            <a:endParaRPr lang="en-US"/>
          </a:p>
        </p:txBody>
      </p:sp>
      <p:sp>
        <p:nvSpPr>
          <p:cNvPr id="6" name="Footer Placeholder 5">
            <a:extLst>
              <a:ext uri="{FF2B5EF4-FFF2-40B4-BE49-F238E27FC236}">
                <a16:creationId xmlns:a16="http://schemas.microsoft.com/office/drawing/2014/main" id="{5166FA12-C676-8640-AA6D-297134FC7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25E77-B166-4F43-95AE-4AF60EE0F734}"/>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664027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673DB6-67D2-FA4C-BAE2-3A23E2A9F83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AD392-DD30-6148-9D92-C5A1DAF6104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31AF5-AC8D-4A4B-A883-12A3789CAEC9}"/>
              </a:ext>
            </a:extLst>
          </p:cNvPr>
          <p:cNvSpPr>
            <a:spLocks noGrp="1"/>
          </p:cNvSpPr>
          <p:nvPr>
            <p:ph type="body" sz="quarter" idx="3"/>
          </p:nvPr>
        </p:nvSpPr>
        <p:spPr>
          <a:xfrm>
            <a:off x="643111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F17E0-5610-0B4A-A55C-56044FB0752B}"/>
              </a:ext>
            </a:extLst>
          </p:cNvPr>
          <p:cNvSpPr>
            <a:spLocks noGrp="1"/>
          </p:cNvSpPr>
          <p:nvPr>
            <p:ph sz="quarter" idx="4"/>
          </p:nvPr>
        </p:nvSpPr>
        <p:spPr>
          <a:xfrm>
            <a:off x="643111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8F7A8E-9AA5-0B44-8536-1EEDE954812B}"/>
              </a:ext>
            </a:extLst>
          </p:cNvPr>
          <p:cNvSpPr>
            <a:spLocks noGrp="1"/>
          </p:cNvSpPr>
          <p:nvPr>
            <p:ph type="dt" sz="half" idx="10"/>
          </p:nvPr>
        </p:nvSpPr>
        <p:spPr/>
        <p:txBody>
          <a:bodyPr/>
          <a:lstStyle/>
          <a:p>
            <a:fld id="{277EA09C-4C59-F24E-B9DB-44212F35B766}" type="datetime1">
              <a:rPr lang="en-US" smtClean="0"/>
              <a:t>1/27/2020</a:t>
            </a:fld>
            <a:endParaRPr lang="en-US"/>
          </a:p>
        </p:txBody>
      </p:sp>
      <p:sp>
        <p:nvSpPr>
          <p:cNvPr id="8" name="Footer Placeholder 7">
            <a:extLst>
              <a:ext uri="{FF2B5EF4-FFF2-40B4-BE49-F238E27FC236}">
                <a16:creationId xmlns:a16="http://schemas.microsoft.com/office/drawing/2014/main" id="{EB5A1EC0-0440-D442-BADC-0D9A8499F0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540D9-DC8B-884F-A797-8DDCD7234157}"/>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13"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4" name="Picture 13">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3913609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C84BCD1-93F8-F24E-87C9-2646BF891526}"/>
              </a:ext>
            </a:extLst>
          </p:cNvPr>
          <p:cNvSpPr>
            <a:spLocks noGrp="1"/>
          </p:cNvSpPr>
          <p:nvPr>
            <p:ph type="dt" sz="half" idx="10"/>
          </p:nvPr>
        </p:nvSpPr>
        <p:spPr/>
        <p:txBody>
          <a:bodyPr/>
          <a:lstStyle/>
          <a:p>
            <a:fld id="{53E83EAF-8769-7848-AE84-21D0D8EB34CE}" type="datetime1">
              <a:rPr lang="en-US" smtClean="0"/>
              <a:t>1/27/2020</a:t>
            </a:fld>
            <a:endParaRPr lang="en-US"/>
          </a:p>
        </p:txBody>
      </p:sp>
      <p:sp>
        <p:nvSpPr>
          <p:cNvPr id="4" name="Footer Placeholder 3">
            <a:extLst>
              <a:ext uri="{FF2B5EF4-FFF2-40B4-BE49-F238E27FC236}">
                <a16:creationId xmlns:a16="http://schemas.microsoft.com/office/drawing/2014/main" id="{3884AB7B-5D53-7744-912B-1D8A5FACA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9A1CE5-C7B4-4347-B77A-D3E60CAC3B56}"/>
              </a:ext>
            </a:extLst>
          </p:cNvPr>
          <p:cNvSpPr>
            <a:spLocks noGrp="1"/>
          </p:cNvSpPr>
          <p:nvPr>
            <p:ph type="sldNum" sz="quarter" idx="12"/>
          </p:nvPr>
        </p:nvSpPr>
        <p:spPr/>
        <p:txBody>
          <a:bodyPr/>
          <a:lstStyle/>
          <a:p>
            <a:fld id="{56B643F4-0EEF-FE44-8654-4C1ABB04F7BF}" type="slidenum">
              <a:rPr lang="en-US" smtClean="0"/>
              <a:t>‹#›</a:t>
            </a:fld>
            <a:endParaRPr lang="en-US"/>
          </a:p>
        </p:txBody>
      </p:sp>
      <p:sp>
        <p:nvSpPr>
          <p:cNvPr id="9" name="Title 1">
            <a:extLst>
              <a:ext uri="{FF2B5EF4-FFF2-40B4-BE49-F238E27FC236}">
                <a16:creationId xmlns:a16="http://schemas.microsoft.com/office/drawing/2014/main" id="{4764FEA7-317C-8E43-B1C5-166668EB7FE9}"/>
              </a:ext>
            </a:extLst>
          </p:cNvPr>
          <p:cNvSpPr>
            <a:spLocks noGrp="1"/>
          </p:cNvSpPr>
          <p:nvPr>
            <p:ph type="title"/>
          </p:nvPr>
        </p:nvSpPr>
        <p:spPr>
          <a:xfrm>
            <a:off x="1891048" y="365130"/>
            <a:ext cx="9743240" cy="989137"/>
          </a:xfrm>
        </p:spPr>
        <p:txBody>
          <a:bodyPr/>
          <a:lstStyle/>
          <a:p>
            <a:r>
              <a:rPr lang="en-US" dirty="0"/>
              <a:t>Click to edit Master title style</a:t>
            </a:r>
          </a:p>
        </p:txBody>
      </p:sp>
      <p:pic>
        <p:nvPicPr>
          <p:cNvPr id="10" name="Picture 9">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629933" y="456813"/>
            <a:ext cx="1118849" cy="839137"/>
          </a:xfrm>
          <a:prstGeom prst="rect">
            <a:avLst/>
          </a:prstGeom>
        </p:spPr>
      </p:pic>
    </p:spTree>
    <p:extLst>
      <p:ext uri="{BB962C8B-B14F-4D97-AF65-F5344CB8AC3E}">
        <p14:creationId xmlns:p14="http://schemas.microsoft.com/office/powerpoint/2010/main" val="426738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77D27A-3E08-094A-99BC-2C26AFE2977A}"/>
              </a:ext>
            </a:extLst>
          </p:cNvPr>
          <p:cNvSpPr/>
          <p:nvPr userDrawn="1"/>
        </p:nvSpPr>
        <p:spPr>
          <a:xfrm>
            <a:off x="4654296" y="-2"/>
            <a:ext cx="7537704" cy="685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9A644-5273-5B4A-B7DE-0BA996F9EA7F}"/>
              </a:ext>
            </a:extLst>
          </p:cNvPr>
          <p:cNvSpPr>
            <a:spLocks noGrp="1"/>
          </p:cNvSpPr>
          <p:nvPr>
            <p:ph type="title"/>
          </p:nvPr>
        </p:nvSpPr>
        <p:spPr>
          <a:xfrm>
            <a:off x="5333999" y="1979089"/>
            <a:ext cx="6151418" cy="736213"/>
          </a:xfrm>
          <a:prstGeom prst="rect">
            <a:avLst/>
          </a:prstGeom>
        </p:spPr>
        <p:txBody>
          <a:bodyPr lIns="0" tIns="0" rIns="0" bIns="0" anchor="b">
            <a:normAutofit/>
          </a:bodyPr>
          <a:lstStyle>
            <a:lvl1pPr algn="l">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828129-E0C6-0245-A842-95BC707DAFCD}"/>
              </a:ext>
            </a:extLst>
          </p:cNvPr>
          <p:cNvSpPr>
            <a:spLocks noGrp="1"/>
          </p:cNvSpPr>
          <p:nvPr>
            <p:ph idx="1"/>
          </p:nvPr>
        </p:nvSpPr>
        <p:spPr>
          <a:xfrm>
            <a:off x="5333998" y="2841889"/>
            <a:ext cx="6151417" cy="1708801"/>
          </a:xfrm>
          <a:prstGeom prst="rect">
            <a:avLst/>
          </a:prstGeom>
        </p:spPr>
        <p:txBody>
          <a:bodyPr vert="horz" wrap="square" lIns="0" tIns="0" rIns="0" bIns="0" anchor="t" anchorCtr="0">
            <a:spAutoFit/>
          </a:bodyPr>
          <a:lstStyle>
            <a:lvl1pPr marL="91440" indent="0">
              <a:lnSpc>
                <a:spcPts val="2220"/>
              </a:lnSpc>
              <a:spcBef>
                <a:spcPts val="600"/>
              </a:spcBef>
              <a:buNone/>
              <a:defRPr sz="1800">
                <a:solidFill>
                  <a:schemeClr val="bg1"/>
                </a:solidFill>
              </a:defRPr>
            </a:lvl1pPr>
            <a:lvl2pPr marL="91440" indent="0">
              <a:lnSpc>
                <a:spcPts val="2220"/>
              </a:lnSpc>
              <a:spcBef>
                <a:spcPts val="600"/>
              </a:spcBef>
              <a:buNone/>
              <a:defRPr sz="1800">
                <a:solidFill>
                  <a:schemeClr val="bg1"/>
                </a:solidFill>
              </a:defRPr>
            </a:lvl2pPr>
            <a:lvl3pPr marL="91440" indent="0">
              <a:lnSpc>
                <a:spcPts val="2220"/>
              </a:lnSpc>
              <a:spcBef>
                <a:spcPts val="600"/>
              </a:spcBef>
              <a:buNone/>
              <a:defRPr sz="1800">
                <a:solidFill>
                  <a:schemeClr val="bg1"/>
                </a:solidFill>
              </a:defRPr>
            </a:lvl3pPr>
            <a:lvl4pPr marL="91440" indent="0">
              <a:lnSpc>
                <a:spcPts val="2220"/>
              </a:lnSpc>
              <a:spcBef>
                <a:spcPts val="600"/>
              </a:spcBef>
              <a:buNone/>
              <a:defRPr sz="1800">
                <a:solidFill>
                  <a:schemeClr val="bg1"/>
                </a:solidFill>
              </a:defRPr>
            </a:lvl4pPr>
            <a:lvl5pPr marL="91440" indent="0">
              <a:lnSpc>
                <a:spcPts val="2220"/>
              </a:lnSpc>
              <a:spcBef>
                <a:spcPts val="600"/>
              </a:spcBef>
              <a:buNone/>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021EEB-A65C-E048-8A67-2C44972C796F}"/>
              </a:ext>
            </a:extLst>
          </p:cNvPr>
          <p:cNvSpPr>
            <a:spLocks noGrp="1"/>
          </p:cNvSpPr>
          <p:nvPr>
            <p:ph type="dt" sz="half" idx="10"/>
          </p:nvPr>
        </p:nvSpPr>
        <p:spPr/>
        <p:txBody>
          <a:bodyPr/>
          <a:lstStyle/>
          <a:p>
            <a:fld id="{423DE84D-96A5-7049-BFE9-76E71E6F8665}" type="datetime1">
              <a:rPr lang="en-US" smtClean="0"/>
              <a:t>1/27/2020</a:t>
            </a:fld>
            <a:endParaRPr lang="en-US"/>
          </a:p>
        </p:txBody>
      </p:sp>
      <p:sp>
        <p:nvSpPr>
          <p:cNvPr id="5" name="Footer Placeholder 4">
            <a:extLst>
              <a:ext uri="{FF2B5EF4-FFF2-40B4-BE49-F238E27FC236}">
                <a16:creationId xmlns:a16="http://schemas.microsoft.com/office/drawing/2014/main" id="{08587AEE-6A89-8145-AAB8-3E88B06A2832}"/>
              </a:ext>
            </a:extLst>
          </p:cNvPr>
          <p:cNvSpPr>
            <a:spLocks noGrp="1"/>
          </p:cNvSpPr>
          <p:nvPr>
            <p:ph type="ftr" sz="quarter" idx="11"/>
          </p:nvPr>
        </p:nvSpPr>
        <p:spPr/>
        <p:txBody>
          <a:bodyPr/>
          <a:lstStyle/>
          <a:p>
            <a:r>
              <a:rPr lang="en-US" dirty="0"/>
              <a:t>©StudioNorth 2018</a:t>
            </a:r>
          </a:p>
        </p:txBody>
      </p:sp>
      <p:sp>
        <p:nvSpPr>
          <p:cNvPr id="6" name="Slide Number Placeholder 5">
            <a:extLst>
              <a:ext uri="{FF2B5EF4-FFF2-40B4-BE49-F238E27FC236}">
                <a16:creationId xmlns:a16="http://schemas.microsoft.com/office/drawing/2014/main" id="{1EE2993B-BB65-F04C-89F1-F2E17C86770E}"/>
              </a:ext>
            </a:extLst>
          </p:cNvPr>
          <p:cNvSpPr>
            <a:spLocks noGrp="1"/>
          </p:cNvSpPr>
          <p:nvPr>
            <p:ph type="sldNum" sz="quarter" idx="12"/>
          </p:nvPr>
        </p:nvSpPr>
        <p:spPr/>
        <p:txBody>
          <a:bodyPr/>
          <a:lstStyle/>
          <a:p>
            <a:fld id="{704AEDC2-854B-5143-AE8F-E1CC5A88488D}" type="slidenum">
              <a:rPr lang="en-US" smtClean="0"/>
              <a:t>‹#›</a:t>
            </a:fld>
            <a:endParaRPr lang="en-US"/>
          </a:p>
        </p:txBody>
      </p:sp>
    </p:spTree>
    <p:extLst>
      <p:ext uri="{BB962C8B-B14F-4D97-AF65-F5344CB8AC3E}">
        <p14:creationId xmlns:p14="http://schemas.microsoft.com/office/powerpoint/2010/main" val="4133017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F00EE-5A8B-BB41-8EEF-5771EFE8D216}"/>
              </a:ext>
            </a:extLst>
          </p:cNvPr>
          <p:cNvSpPr>
            <a:spLocks noGrp="1"/>
          </p:cNvSpPr>
          <p:nvPr>
            <p:ph type="dt" sz="half" idx="10"/>
          </p:nvPr>
        </p:nvSpPr>
        <p:spPr/>
        <p:txBody>
          <a:bodyPr/>
          <a:lstStyle/>
          <a:p>
            <a:fld id="{7CEF2D14-D8A1-C24F-A5E0-412DC79A0216}" type="datetime1">
              <a:rPr lang="en-US" smtClean="0"/>
              <a:t>1/27/2020</a:t>
            </a:fld>
            <a:endParaRPr lang="en-US"/>
          </a:p>
        </p:txBody>
      </p:sp>
      <p:sp>
        <p:nvSpPr>
          <p:cNvPr id="3" name="Footer Placeholder 2">
            <a:extLst>
              <a:ext uri="{FF2B5EF4-FFF2-40B4-BE49-F238E27FC236}">
                <a16:creationId xmlns:a16="http://schemas.microsoft.com/office/drawing/2014/main" id="{7CF62EA7-53AB-564A-A43C-726733CE0B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ADEF9-4786-3C45-800D-92CAB42DA4E6}"/>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4008844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72-DEE3-EF4C-AE7E-4A94F2855F0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3949CC2-7EC3-A447-A709-04960CD2205F}"/>
              </a:ext>
            </a:extLst>
          </p:cNvPr>
          <p:cNvSpPr>
            <a:spLocks noGrp="1"/>
          </p:cNvSpPr>
          <p:nvPr>
            <p:ph idx="1"/>
          </p:nvPr>
        </p:nvSpPr>
        <p:spPr>
          <a:xfrm>
            <a:off x="5183188" y="987439"/>
            <a:ext cx="6172200" cy="4873625"/>
          </a:xfrm>
        </p:spPr>
        <p:txBody>
          <a:bodyPr/>
          <a:lstStyle>
            <a:lvl1pPr>
              <a:defRPr sz="2800"/>
            </a:lvl1pPr>
            <a:lvl2pPr>
              <a:defRPr sz="2500"/>
            </a:lvl2pPr>
            <a:lvl3pPr>
              <a:defRPr sz="22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7260F28-B2F8-0C47-ACAA-79BE2065C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76D7578-E4E5-114E-969E-31E195D45440}"/>
              </a:ext>
            </a:extLst>
          </p:cNvPr>
          <p:cNvSpPr>
            <a:spLocks noGrp="1"/>
          </p:cNvSpPr>
          <p:nvPr>
            <p:ph type="dt" sz="half" idx="10"/>
          </p:nvPr>
        </p:nvSpPr>
        <p:spPr/>
        <p:txBody>
          <a:bodyPr/>
          <a:lstStyle/>
          <a:p>
            <a:fld id="{1099CD39-95E0-D74D-9546-B5998EC39486}" type="datetime1">
              <a:rPr lang="en-US" smtClean="0"/>
              <a:t>1/27/2020</a:t>
            </a:fld>
            <a:endParaRPr lang="en-US"/>
          </a:p>
        </p:txBody>
      </p:sp>
      <p:sp>
        <p:nvSpPr>
          <p:cNvPr id="6" name="Footer Placeholder 5">
            <a:extLst>
              <a:ext uri="{FF2B5EF4-FFF2-40B4-BE49-F238E27FC236}">
                <a16:creationId xmlns:a16="http://schemas.microsoft.com/office/drawing/2014/main" id="{41D79A12-E11B-1B40-9BE0-C86DD9C7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12C80-340B-FA4F-8BC2-170AB2A79875}"/>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2815188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A073-351D-C243-BF41-155F95FBE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A170E-BA4C-DA48-AD73-9821524D7117}"/>
              </a:ext>
            </a:extLst>
          </p:cNvPr>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a16="http://schemas.microsoft.com/office/drawing/2014/main" id="{6E8590DE-DB23-6449-9B18-56C1F013D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409D8-334D-604B-8923-8AEB98C78343}"/>
              </a:ext>
            </a:extLst>
          </p:cNvPr>
          <p:cNvSpPr>
            <a:spLocks noGrp="1"/>
          </p:cNvSpPr>
          <p:nvPr>
            <p:ph type="dt" sz="half" idx="10"/>
          </p:nvPr>
        </p:nvSpPr>
        <p:spPr/>
        <p:txBody>
          <a:bodyPr/>
          <a:lstStyle/>
          <a:p>
            <a:fld id="{CB79FB89-3A4B-5847-8685-96E4DA7742A0}" type="datetime1">
              <a:rPr lang="en-US" smtClean="0"/>
              <a:t>1/27/2020</a:t>
            </a:fld>
            <a:endParaRPr lang="en-US"/>
          </a:p>
        </p:txBody>
      </p:sp>
      <p:sp>
        <p:nvSpPr>
          <p:cNvPr id="6" name="Footer Placeholder 5">
            <a:extLst>
              <a:ext uri="{FF2B5EF4-FFF2-40B4-BE49-F238E27FC236}">
                <a16:creationId xmlns:a16="http://schemas.microsoft.com/office/drawing/2014/main" id="{FC26EBB4-2E33-5341-BCDE-190D70BB8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F2BE1-F5C3-6A43-A81D-BB91638831A6}"/>
              </a:ext>
            </a:extLst>
          </p:cNvPr>
          <p:cNvSpPr>
            <a:spLocks noGrp="1"/>
          </p:cNvSpPr>
          <p:nvPr>
            <p:ph type="sldNum" sz="quarter" idx="12"/>
          </p:nvPr>
        </p:nvSpPr>
        <p:spPr/>
        <p:txBody>
          <a:bodyPr/>
          <a:lstStyle/>
          <a:p>
            <a:fld id="{56B643F4-0EEF-FE44-8654-4C1ABB04F7BF}" type="slidenum">
              <a:rPr lang="en-US" smtClean="0"/>
              <a:t>‹#›</a:t>
            </a:fld>
            <a:endParaRPr lang="en-US"/>
          </a:p>
        </p:txBody>
      </p:sp>
    </p:spTree>
    <p:extLst>
      <p:ext uri="{BB962C8B-B14F-4D97-AF65-F5344CB8AC3E}">
        <p14:creationId xmlns:p14="http://schemas.microsoft.com/office/powerpoint/2010/main" val="217113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18213"/>
            <a:ext cx="10972800" cy="628040"/>
          </a:xfrm>
        </p:spPr>
        <p:txBody>
          <a:bodyPr/>
          <a:lstStyle/>
          <a:p>
            <a:r>
              <a:rPr lang="en-US"/>
              <a:t>Click to edit Master title style</a:t>
            </a:r>
          </a:p>
        </p:txBody>
      </p:sp>
      <p:sp>
        <p:nvSpPr>
          <p:cNvPr id="3" name="Content Placeholder 2"/>
          <p:cNvSpPr>
            <a:spLocks noGrp="1"/>
          </p:cNvSpPr>
          <p:nvPr>
            <p:ph sz="half" idx="1"/>
          </p:nvPr>
        </p:nvSpPr>
        <p:spPr>
          <a:xfrm>
            <a:off x="609600"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6867"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4455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866E6B-7436-1148-99A1-6B24DDD99C0E}"/>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41C54-414D-E145-8684-7475B6C66D22}"/>
              </a:ext>
            </a:extLst>
          </p:cNvPr>
          <p:cNvSpPr>
            <a:spLocks noGrp="1"/>
          </p:cNvSpPr>
          <p:nvPr>
            <p:ph type="ctrTitle"/>
          </p:nvPr>
        </p:nvSpPr>
        <p:spPr>
          <a:xfrm>
            <a:off x="1524000" y="1122363"/>
            <a:ext cx="9144000" cy="2387600"/>
          </a:xfrm>
          <a:prstGeom prst="rect">
            <a:avLst/>
          </a:prstGeom>
        </p:spPr>
        <p:txBody>
          <a:bodyPr anchor="b"/>
          <a:lstStyle>
            <a:lvl1pPr algn="l">
              <a:defRPr sz="6000">
                <a:solidFill>
                  <a:schemeClr val="accent6"/>
                </a:solidFill>
              </a:defRPr>
            </a:lvl1pPr>
          </a:lstStyle>
          <a:p>
            <a:r>
              <a:rPr lang="en-US" dirty="0"/>
              <a:t>Click to edit Master title style</a:t>
            </a:r>
          </a:p>
        </p:txBody>
      </p:sp>
      <p:sp>
        <p:nvSpPr>
          <p:cNvPr id="3" name="Subtitle 2">
            <a:extLst>
              <a:ext uri="{FF2B5EF4-FFF2-40B4-BE49-F238E27FC236}">
                <a16:creationId xmlns:a16="http://schemas.microsoft.com/office/drawing/2014/main" id="{40668DDD-F8FE-1A4A-95E8-D6A21B28C512}"/>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E77C60F8-7CDF-F643-A3E7-648AFECFDB42}"/>
              </a:ext>
            </a:extLst>
          </p:cNvPr>
          <p:cNvSpPr>
            <a:spLocks noGrp="1"/>
          </p:cNvSpPr>
          <p:nvPr>
            <p:ph type="dt" sz="half" idx="10"/>
          </p:nvPr>
        </p:nvSpPr>
        <p:spPr/>
        <p:txBody>
          <a:bodyPr/>
          <a:lstStyle/>
          <a:p>
            <a:fld id="{98F93223-B2A0-5248-8047-2800F717ACC6}" type="datetime1">
              <a:rPr lang="en-US" smtClean="0"/>
              <a:pPr/>
              <a:t>1/27/2020</a:t>
            </a:fld>
            <a:endParaRPr lang="en-US" dirty="0"/>
          </a:p>
        </p:txBody>
      </p:sp>
      <p:sp>
        <p:nvSpPr>
          <p:cNvPr id="11" name="Footer Placeholder 10">
            <a:extLst>
              <a:ext uri="{FF2B5EF4-FFF2-40B4-BE49-F238E27FC236}">
                <a16:creationId xmlns:a16="http://schemas.microsoft.com/office/drawing/2014/main" id="{A69233B3-82C2-3B4E-86F6-BFE0E0F6FFB1}"/>
              </a:ext>
            </a:extLst>
          </p:cNvPr>
          <p:cNvSpPr>
            <a:spLocks noGrp="1"/>
          </p:cNvSpPr>
          <p:nvPr>
            <p:ph type="ftr" sz="quarter" idx="11"/>
          </p:nvPr>
        </p:nvSpPr>
        <p:spPr/>
        <p:txBody>
          <a:bodyPr/>
          <a:lstStyle/>
          <a:p>
            <a:r>
              <a:rPr lang="en-US"/>
              <a:t>©StudioNorth 2018</a:t>
            </a:r>
            <a:endParaRPr lang="en-US" dirty="0"/>
          </a:p>
        </p:txBody>
      </p:sp>
      <p:sp>
        <p:nvSpPr>
          <p:cNvPr id="12" name="Slide Number Placeholder 11">
            <a:extLst>
              <a:ext uri="{FF2B5EF4-FFF2-40B4-BE49-F238E27FC236}">
                <a16:creationId xmlns:a16="http://schemas.microsoft.com/office/drawing/2014/main" id="{A176F973-091C-4548-83DE-74B1A76EF872}"/>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54448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91F0EE-81BF-BE41-A78A-053D3DE575DF}"/>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9F86-23F9-5641-B93F-8EEBBF9AAFCF}"/>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78CA47C1-3E3B-6848-B12A-7EB1C70227B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7">
            <a:extLst>
              <a:ext uri="{FF2B5EF4-FFF2-40B4-BE49-F238E27FC236}">
                <a16:creationId xmlns:a16="http://schemas.microsoft.com/office/drawing/2014/main" id="{6E908494-DD18-7A4E-8A9C-BF8CC68FBEBE}"/>
              </a:ext>
            </a:extLst>
          </p:cNvPr>
          <p:cNvSpPr>
            <a:spLocks noGrp="1"/>
          </p:cNvSpPr>
          <p:nvPr>
            <p:ph type="dt" sz="half" idx="10"/>
          </p:nvPr>
        </p:nvSpPr>
        <p:spPr/>
        <p:txBody>
          <a:bodyPr/>
          <a:lstStyle/>
          <a:p>
            <a:fld id="{98F93223-B2A0-5248-8047-2800F717ACC6}" type="datetime1">
              <a:rPr lang="en-US" smtClean="0"/>
              <a:pPr/>
              <a:t>1/27/2020</a:t>
            </a:fld>
            <a:endParaRPr lang="en-US" dirty="0"/>
          </a:p>
        </p:txBody>
      </p:sp>
      <p:sp>
        <p:nvSpPr>
          <p:cNvPr id="9" name="Footer Placeholder 8">
            <a:extLst>
              <a:ext uri="{FF2B5EF4-FFF2-40B4-BE49-F238E27FC236}">
                <a16:creationId xmlns:a16="http://schemas.microsoft.com/office/drawing/2014/main" id="{5AF9F374-5ED6-7645-B02E-E31E683A531F}"/>
              </a:ext>
            </a:extLst>
          </p:cNvPr>
          <p:cNvSpPr>
            <a:spLocks noGrp="1"/>
          </p:cNvSpPr>
          <p:nvPr>
            <p:ph type="ftr" sz="quarter" idx="11"/>
          </p:nvPr>
        </p:nvSpPr>
        <p:spPr/>
        <p:txBody>
          <a:bodyPr/>
          <a:lstStyle/>
          <a:p>
            <a:r>
              <a:rPr lang="en-US"/>
              <a:t>©StudioNorth 2018</a:t>
            </a:r>
            <a:endParaRPr lang="en-US" dirty="0"/>
          </a:p>
        </p:txBody>
      </p:sp>
      <p:sp>
        <p:nvSpPr>
          <p:cNvPr id="10" name="Slide Number Placeholder 9">
            <a:extLst>
              <a:ext uri="{FF2B5EF4-FFF2-40B4-BE49-F238E27FC236}">
                <a16:creationId xmlns:a16="http://schemas.microsoft.com/office/drawing/2014/main" id="{874E7BBF-E057-2B43-BC3B-87D47231D06C}"/>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74458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AC93-5FFE-B34D-8B54-844A251C22E7}"/>
              </a:ext>
            </a:extLst>
          </p:cNvPr>
          <p:cNvSpPr>
            <a:spLocks noGrp="1"/>
          </p:cNvSpPr>
          <p:nvPr>
            <p:ph type="title"/>
          </p:nvPr>
        </p:nvSpPr>
        <p:spPr>
          <a:xfrm>
            <a:off x="1524000" y="1092393"/>
            <a:ext cx="9365673" cy="736213"/>
          </a:xfrm>
          <a:prstGeom prst="rect">
            <a:avLst/>
          </a:prstGeom>
        </p:spPr>
        <p:txBody>
          <a:bodyPr/>
          <a:lstStyle>
            <a:lvl1pPr>
              <a:defRPr>
                <a:solidFill>
                  <a:schemeClr val="accent6"/>
                </a:solidFill>
              </a:defRPr>
            </a:lvl1pPr>
          </a:lstStyle>
          <a:p>
            <a:r>
              <a:rPr lang="en-US"/>
              <a:t>Click to edit Master title style</a:t>
            </a:r>
          </a:p>
        </p:txBody>
      </p:sp>
      <p:sp>
        <p:nvSpPr>
          <p:cNvPr id="6" name="Date Placeholder 5">
            <a:extLst>
              <a:ext uri="{FF2B5EF4-FFF2-40B4-BE49-F238E27FC236}">
                <a16:creationId xmlns:a16="http://schemas.microsoft.com/office/drawing/2014/main" id="{F3B375A2-2649-CD4D-89F2-5E6A94DF605C}"/>
              </a:ext>
            </a:extLst>
          </p:cNvPr>
          <p:cNvSpPr>
            <a:spLocks noGrp="1"/>
          </p:cNvSpPr>
          <p:nvPr>
            <p:ph type="dt" sz="half" idx="10"/>
          </p:nvPr>
        </p:nvSpPr>
        <p:spPr/>
        <p:txBody>
          <a:bodyPr/>
          <a:lstStyle/>
          <a:p>
            <a:fld id="{98F93223-B2A0-5248-8047-2800F717ACC6}" type="datetime1">
              <a:rPr lang="en-US" smtClean="0"/>
              <a:pPr/>
              <a:t>1/27/2020</a:t>
            </a:fld>
            <a:endParaRPr lang="en-US" dirty="0"/>
          </a:p>
        </p:txBody>
      </p:sp>
      <p:sp>
        <p:nvSpPr>
          <p:cNvPr id="7" name="Footer Placeholder 6">
            <a:extLst>
              <a:ext uri="{FF2B5EF4-FFF2-40B4-BE49-F238E27FC236}">
                <a16:creationId xmlns:a16="http://schemas.microsoft.com/office/drawing/2014/main" id="{53CC9723-3CD3-1D43-82FB-EC379A4A98A6}"/>
              </a:ext>
            </a:extLst>
          </p:cNvPr>
          <p:cNvSpPr>
            <a:spLocks noGrp="1"/>
          </p:cNvSpPr>
          <p:nvPr>
            <p:ph type="ftr" sz="quarter" idx="11"/>
          </p:nvPr>
        </p:nvSpPr>
        <p:spPr/>
        <p:txBody>
          <a:bodyPr/>
          <a:lstStyle/>
          <a:p>
            <a:r>
              <a:rPr lang="en-US"/>
              <a:t>©StudioNorth 2018</a:t>
            </a:r>
            <a:endParaRPr lang="en-US" dirty="0"/>
          </a:p>
        </p:txBody>
      </p:sp>
      <p:sp>
        <p:nvSpPr>
          <p:cNvPr id="8" name="Slide Number Placeholder 7">
            <a:extLst>
              <a:ext uri="{FF2B5EF4-FFF2-40B4-BE49-F238E27FC236}">
                <a16:creationId xmlns:a16="http://schemas.microsoft.com/office/drawing/2014/main" id="{D8B1F2FC-51EB-674B-8AAC-8218499EC795}"/>
              </a:ext>
            </a:extLst>
          </p:cNvPr>
          <p:cNvSpPr>
            <a:spLocks noGrp="1"/>
          </p:cNvSpPr>
          <p:nvPr>
            <p:ph type="sldNum" sz="quarter" idx="12"/>
          </p:nvPr>
        </p:nvSpPr>
        <p:spPr/>
        <p:txBody>
          <a:bodyPr/>
          <a:lstStyle/>
          <a:p>
            <a:fld id="{704AEDC2-854B-5143-AE8F-E1CC5A88488D}" type="slidenum">
              <a:rPr lang="en-US" smtClean="0"/>
              <a:pPr/>
              <a:t>‹#›</a:t>
            </a:fld>
            <a:endParaRPr lang="en-US"/>
          </a:p>
        </p:txBody>
      </p:sp>
    </p:spTree>
    <p:extLst>
      <p:ext uri="{BB962C8B-B14F-4D97-AF65-F5344CB8AC3E}">
        <p14:creationId xmlns:p14="http://schemas.microsoft.com/office/powerpoint/2010/main" val="102931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07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18213"/>
            <a:ext cx="10972800" cy="628040"/>
          </a:xfrm>
        </p:spPr>
        <p:txBody>
          <a:bodyPr/>
          <a:lstStyle/>
          <a:p>
            <a:r>
              <a:rPr lang="en-US"/>
              <a:t>Click to edit Master title style</a:t>
            </a:r>
          </a:p>
        </p:txBody>
      </p:sp>
      <p:sp>
        <p:nvSpPr>
          <p:cNvPr id="3" name="Content Placeholder 2"/>
          <p:cNvSpPr>
            <a:spLocks noGrp="1"/>
          </p:cNvSpPr>
          <p:nvPr>
            <p:ph sz="half" idx="1"/>
          </p:nvPr>
        </p:nvSpPr>
        <p:spPr>
          <a:xfrm>
            <a:off x="609600"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6867" y="1146176"/>
            <a:ext cx="5325533"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53168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Divider printer-friendly">
    <p:spTree>
      <p:nvGrpSpPr>
        <p:cNvPr id="1" name=""/>
        <p:cNvGrpSpPr/>
        <p:nvPr/>
      </p:nvGrpSpPr>
      <p:grpSpPr>
        <a:xfrm>
          <a:off x="0" y="0"/>
          <a:ext cx="0" cy="0"/>
          <a:chOff x="0" y="0"/>
          <a:chExt cx="0" cy="0"/>
        </a:xfrm>
      </p:grpSpPr>
      <p:sp>
        <p:nvSpPr>
          <p:cNvPr id="6" name="Rectangle 5"/>
          <p:cNvSpPr/>
          <p:nvPr/>
        </p:nvSpPr>
        <p:spPr>
          <a:xfrm>
            <a:off x="339075" y="260483"/>
            <a:ext cx="11527397"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1"/>
          <p:cNvSpPr>
            <a:spLocks noGrp="1"/>
          </p:cNvSpPr>
          <p:nvPr>
            <p:ph type="ctrTitle"/>
          </p:nvPr>
        </p:nvSpPr>
        <p:spPr>
          <a:xfrm>
            <a:off x="935567" y="1660525"/>
            <a:ext cx="8533363" cy="734590"/>
          </a:xfrm>
        </p:spPr>
        <p:txBody>
          <a:bodyPr lIns="0" rIns="0" anchor="t">
            <a:noAutofit/>
          </a:bodyPr>
          <a:lstStyle>
            <a:lvl1pPr algn="l">
              <a:defRPr sz="40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35567" y="2302948"/>
            <a:ext cx="8534400" cy="1752600"/>
          </a:xfrm>
        </p:spPr>
        <p:txBody>
          <a:bodyPr lIns="0" rIns="0" anchor="t">
            <a:noAutofit/>
          </a:bodyPr>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7553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B0FE54-107F-D74E-88CE-8AA8CB8650D2}"/>
              </a:ext>
            </a:extLst>
          </p:cNvPr>
          <p:cNvSpPr/>
          <p:nvPr userDrawn="1"/>
        </p:nvSpPr>
        <p:spPr>
          <a:xfrm>
            <a:off x="0" y="6488668"/>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0BCC888-C2A6-DF40-A238-660DCE660E42}"/>
              </a:ext>
            </a:extLst>
          </p:cNvPr>
          <p:cNvSpPr>
            <a:spLocks noGrp="1"/>
          </p:cNvSpPr>
          <p:nvPr>
            <p:ph type="dt" sz="half" idx="2"/>
          </p:nvPr>
        </p:nvSpPr>
        <p:spPr>
          <a:xfrm>
            <a:off x="9452263" y="6494899"/>
            <a:ext cx="865909" cy="365125"/>
          </a:xfrm>
          <a:prstGeom prst="rect">
            <a:avLst/>
          </a:prstGeom>
        </p:spPr>
        <p:txBody>
          <a:bodyPr vert="horz" lIns="91440" tIns="45720" rIns="91440" bIns="45720" rtlCol="0" anchor="ctr"/>
          <a:lstStyle>
            <a:lvl1pPr algn="r">
              <a:defRPr sz="900">
                <a:solidFill>
                  <a:schemeClr val="bg1"/>
                </a:solidFill>
              </a:defRPr>
            </a:lvl1pPr>
          </a:lstStyle>
          <a:p>
            <a:fld id="{98F93223-B2A0-5248-8047-2800F717ACC6}" type="datetime1">
              <a:rPr lang="en-US" smtClean="0"/>
              <a:pPr/>
              <a:t>1/27/2020</a:t>
            </a:fld>
            <a:endParaRPr lang="en-US" dirty="0"/>
          </a:p>
        </p:txBody>
      </p:sp>
      <p:sp>
        <p:nvSpPr>
          <p:cNvPr id="5" name="Footer Placeholder 4">
            <a:extLst>
              <a:ext uri="{FF2B5EF4-FFF2-40B4-BE49-F238E27FC236}">
                <a16:creationId xmlns:a16="http://schemas.microsoft.com/office/drawing/2014/main" id="{276DACF7-966E-CE4A-BE80-EB202826A16B}"/>
              </a:ext>
            </a:extLst>
          </p:cNvPr>
          <p:cNvSpPr>
            <a:spLocks noGrp="1"/>
          </p:cNvSpPr>
          <p:nvPr>
            <p:ph type="ftr" sz="quarter" idx="3"/>
          </p:nvPr>
        </p:nvSpPr>
        <p:spPr>
          <a:xfrm>
            <a:off x="10321638" y="6494899"/>
            <a:ext cx="1129144" cy="365125"/>
          </a:xfrm>
          <a:prstGeom prst="rect">
            <a:avLst/>
          </a:prstGeom>
        </p:spPr>
        <p:txBody>
          <a:bodyPr vert="horz" lIns="91440" tIns="45720" rIns="91440" bIns="45720" rtlCol="0" anchor="ctr"/>
          <a:lstStyle>
            <a:lvl1pPr algn="r">
              <a:defRPr sz="900">
                <a:solidFill>
                  <a:schemeClr val="bg1"/>
                </a:solidFill>
              </a:defRPr>
            </a:lvl1pPr>
          </a:lstStyle>
          <a:p>
            <a:r>
              <a:rPr lang="en-US" dirty="0"/>
              <a:t>©StudioNorth 2018</a:t>
            </a:r>
          </a:p>
        </p:txBody>
      </p:sp>
      <p:sp>
        <p:nvSpPr>
          <p:cNvPr id="6" name="Slide Number Placeholder 5">
            <a:extLst>
              <a:ext uri="{FF2B5EF4-FFF2-40B4-BE49-F238E27FC236}">
                <a16:creationId xmlns:a16="http://schemas.microsoft.com/office/drawing/2014/main" id="{3C2FBCCC-112B-9349-B2D0-D2FC70352D6F}"/>
              </a:ext>
            </a:extLst>
          </p:cNvPr>
          <p:cNvSpPr>
            <a:spLocks noGrp="1"/>
          </p:cNvSpPr>
          <p:nvPr>
            <p:ph type="sldNum" sz="quarter" idx="4"/>
          </p:nvPr>
        </p:nvSpPr>
        <p:spPr>
          <a:xfrm>
            <a:off x="11485417" y="6494899"/>
            <a:ext cx="394855" cy="365125"/>
          </a:xfrm>
          <a:prstGeom prst="rect">
            <a:avLst/>
          </a:prstGeom>
        </p:spPr>
        <p:txBody>
          <a:bodyPr vert="horz" lIns="91440" tIns="45720" rIns="91440" bIns="45720" rtlCol="0" anchor="ctr"/>
          <a:lstStyle>
            <a:lvl1pPr algn="ctr">
              <a:defRPr sz="900">
                <a:solidFill>
                  <a:schemeClr val="bg1"/>
                </a:solidFill>
              </a:defRPr>
            </a:lvl1pPr>
          </a:lstStyle>
          <a:p>
            <a:fld id="{704AEDC2-854B-5143-AE8F-E1CC5A88488D}" type="slidenum">
              <a:rPr lang="en-US" smtClean="0"/>
              <a:pPr/>
              <a:t>‹#›</a:t>
            </a:fld>
            <a:endParaRPr lang="en-US"/>
          </a:p>
        </p:txBody>
      </p:sp>
      <p:pic>
        <p:nvPicPr>
          <p:cNvPr id="10" name="Picture 9">
            <a:extLst>
              <a:ext uri="{FF2B5EF4-FFF2-40B4-BE49-F238E27FC236}">
                <a16:creationId xmlns:a16="http://schemas.microsoft.com/office/drawing/2014/main" id="{4BE57212-0C09-7A4A-9913-3691553C99D4}"/>
              </a:ext>
            </a:extLst>
          </p:cNvPr>
          <p:cNvPicPr>
            <a:picLocks noChangeAspect="1"/>
          </p:cNvPicPr>
          <p:nvPr userDrawn="1"/>
        </p:nvPicPr>
        <p:blipFill>
          <a:blip r:embed="rId11"/>
          <a:stretch>
            <a:fillRect/>
          </a:stretch>
        </p:blipFill>
        <p:spPr>
          <a:xfrm>
            <a:off x="472449" y="456812"/>
            <a:ext cx="945837" cy="945837"/>
          </a:xfrm>
          <a:prstGeom prst="rect">
            <a:avLst/>
          </a:prstGeom>
        </p:spPr>
      </p:pic>
      <p:sp>
        <p:nvSpPr>
          <p:cNvPr id="11" name="Title Placeholder 1">
            <a:extLst>
              <a:ext uri="{FF2B5EF4-FFF2-40B4-BE49-F238E27FC236}">
                <a16:creationId xmlns:a16="http://schemas.microsoft.com/office/drawing/2014/main" id="{D48D9466-5ECD-7F4D-8622-6F765A86A978}"/>
              </a:ext>
            </a:extLst>
          </p:cNvPr>
          <p:cNvSpPr>
            <a:spLocks noGrp="1"/>
          </p:cNvSpPr>
          <p:nvPr>
            <p:ph type="title"/>
          </p:nvPr>
        </p:nvSpPr>
        <p:spPr>
          <a:xfrm>
            <a:off x="1524000" y="1092393"/>
            <a:ext cx="9365673" cy="736213"/>
          </a:xfrm>
          <a:prstGeom prst="rect">
            <a:avLst/>
          </a:prstGeom>
        </p:spPr>
        <p:txBody>
          <a:bodyPr vert="horz" lIns="91440" tIns="45720" rIns="91440" bIns="45720" rtlCol="0" anchor="b">
            <a:normAutofit/>
          </a:bodyPr>
          <a:lstStyle/>
          <a:p>
            <a:r>
              <a:rPr lang="en-US" dirty="0"/>
              <a:t>Click to edit Master title style</a:t>
            </a:r>
          </a:p>
        </p:txBody>
      </p:sp>
      <p:sp>
        <p:nvSpPr>
          <p:cNvPr id="12" name="Text Placeholder 2">
            <a:extLst>
              <a:ext uri="{FF2B5EF4-FFF2-40B4-BE49-F238E27FC236}">
                <a16:creationId xmlns:a16="http://schemas.microsoft.com/office/drawing/2014/main" id="{1F967D77-99C2-BE41-BE72-AE8341A6F439}"/>
              </a:ext>
            </a:extLst>
          </p:cNvPr>
          <p:cNvSpPr>
            <a:spLocks noGrp="1"/>
          </p:cNvSpPr>
          <p:nvPr>
            <p:ph type="body" idx="1"/>
          </p:nvPr>
        </p:nvSpPr>
        <p:spPr>
          <a:xfrm>
            <a:off x="1524000" y="2066031"/>
            <a:ext cx="9365673" cy="42654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700393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49" r:id="rId4"/>
    <p:sldLayoutId id="2147483651" r:id="rId5"/>
    <p:sldLayoutId id="2147483654" r:id="rId6"/>
    <p:sldLayoutId id="2147483655" r:id="rId7"/>
    <p:sldLayoutId id="2147483662" r:id="rId8"/>
    <p:sldLayoutId id="2147483663" r:id="rId9"/>
  </p:sldLayoutIdLst>
  <p:hf hdr="0"/>
  <p:txStyles>
    <p:titleStyle>
      <a:lvl1pPr algn="l" defTabSz="914400" rtl="0" eaLnBrk="1" latinLnBrk="0" hangingPunct="1">
        <a:lnSpc>
          <a:spcPct val="90000"/>
        </a:lnSpc>
        <a:spcBef>
          <a:spcPct val="0"/>
        </a:spcBef>
        <a:buNone/>
        <a:defRPr sz="400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AC5CCF-A63D-F641-AD63-88C59A35959C}"/>
              </a:ext>
            </a:extLst>
          </p:cNvPr>
          <p:cNvSpPr/>
          <p:nvPr/>
        </p:nvSpPr>
        <p:spPr>
          <a:xfrm>
            <a:off x="0" y="6488669"/>
            <a:ext cx="12192000"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38E2087A-119B-6742-8EC1-921E0756C116}"/>
              </a:ext>
            </a:extLst>
          </p:cNvPr>
          <p:cNvSpPr>
            <a:spLocks noGrp="1"/>
          </p:cNvSpPr>
          <p:nvPr>
            <p:ph type="title"/>
          </p:nvPr>
        </p:nvSpPr>
        <p:spPr>
          <a:xfrm>
            <a:off x="1523394" y="365129"/>
            <a:ext cx="1011089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B71073-7411-5346-B323-444042049ABF}"/>
              </a:ext>
            </a:extLst>
          </p:cNvPr>
          <p:cNvSpPr>
            <a:spLocks noGrp="1"/>
          </p:cNvSpPr>
          <p:nvPr>
            <p:ph type="body" idx="1"/>
          </p:nvPr>
        </p:nvSpPr>
        <p:spPr>
          <a:xfrm>
            <a:off x="805773" y="1820008"/>
            <a:ext cx="1082850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DAB899-8D99-954C-841B-EB4D13848FFA}"/>
              </a:ext>
            </a:extLst>
          </p:cNvPr>
          <p:cNvSpPr>
            <a:spLocks noGrp="1"/>
          </p:cNvSpPr>
          <p:nvPr>
            <p:ph type="dt" sz="half" idx="2"/>
          </p:nvPr>
        </p:nvSpPr>
        <p:spPr>
          <a:xfrm>
            <a:off x="8379977" y="6488669"/>
            <a:ext cx="872553" cy="369332"/>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FEB1F97-8C94-1D45-A821-71F4C756A98B}" type="datetime1">
              <a:rPr lang="en-US" smtClean="0"/>
              <a:t>1/27/2020</a:t>
            </a:fld>
            <a:endParaRPr lang="en-US" dirty="0"/>
          </a:p>
        </p:txBody>
      </p:sp>
      <p:sp>
        <p:nvSpPr>
          <p:cNvPr id="5" name="Footer Placeholder 4">
            <a:extLst>
              <a:ext uri="{FF2B5EF4-FFF2-40B4-BE49-F238E27FC236}">
                <a16:creationId xmlns:a16="http://schemas.microsoft.com/office/drawing/2014/main" id="{68416996-F751-C247-BE22-8D28E110DA0B}"/>
              </a:ext>
            </a:extLst>
          </p:cNvPr>
          <p:cNvSpPr>
            <a:spLocks noGrp="1"/>
          </p:cNvSpPr>
          <p:nvPr>
            <p:ph type="ftr" sz="quarter" idx="3"/>
          </p:nvPr>
        </p:nvSpPr>
        <p:spPr>
          <a:xfrm>
            <a:off x="870630" y="6488669"/>
            <a:ext cx="7509345" cy="369332"/>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B1BADA8-C917-7648-8EB4-DF05482CAE30}"/>
              </a:ext>
            </a:extLst>
          </p:cNvPr>
          <p:cNvSpPr>
            <a:spLocks noGrp="1"/>
          </p:cNvSpPr>
          <p:nvPr>
            <p:ph type="sldNum" sz="quarter" idx="4"/>
          </p:nvPr>
        </p:nvSpPr>
        <p:spPr>
          <a:xfrm>
            <a:off x="11353801" y="6488669"/>
            <a:ext cx="603115" cy="369332"/>
          </a:xfrm>
          <a:prstGeom prst="rect">
            <a:avLst/>
          </a:prstGeom>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56B643F4-0EEF-FE44-8654-4C1ABB04F7BF}" type="slidenum">
              <a:rPr lang="en-US" smtClean="0"/>
              <a:pPr/>
              <a:t>‹#›</a:t>
            </a:fld>
            <a:endParaRPr lang="en-US" dirty="0"/>
          </a:p>
        </p:txBody>
      </p:sp>
      <p:sp>
        <p:nvSpPr>
          <p:cNvPr id="10" name="Footer Placeholder 4">
            <a:extLst>
              <a:ext uri="{FF2B5EF4-FFF2-40B4-BE49-F238E27FC236}">
                <a16:creationId xmlns:a16="http://schemas.microsoft.com/office/drawing/2014/main" id="{AAD43BE6-FEF3-054B-9898-98B32FC85ADF}"/>
              </a:ext>
            </a:extLst>
          </p:cNvPr>
          <p:cNvSpPr txBox="1">
            <a:spLocks/>
          </p:cNvSpPr>
          <p:nvPr/>
        </p:nvSpPr>
        <p:spPr>
          <a:xfrm>
            <a:off x="9252531" y="6488669"/>
            <a:ext cx="2101277" cy="369332"/>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Riverside Insights 2019</a:t>
            </a:r>
          </a:p>
        </p:txBody>
      </p:sp>
    </p:spTree>
    <p:extLst>
      <p:ext uri="{BB962C8B-B14F-4D97-AF65-F5344CB8AC3E}">
        <p14:creationId xmlns:p14="http://schemas.microsoft.com/office/powerpoint/2010/main" val="25780859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hf hdr="0" ftr="0"/>
  <p:txStyles>
    <p:titleStyle>
      <a:lvl1pPr algn="l" defTabSz="914400" rtl="0" eaLnBrk="1" latinLnBrk="0" hangingPunct="1">
        <a:lnSpc>
          <a:spcPct val="90000"/>
        </a:lnSpc>
        <a:spcBef>
          <a:spcPct val="0"/>
        </a:spcBef>
        <a:buNone/>
        <a:defRPr sz="3000" kern="1200">
          <a:solidFill>
            <a:schemeClr val="accent2"/>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www.riversidedatamanage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riversidedatamanager.com/"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7D3126B-E3A8-4A7A-9451-92027BC4DE51}"/>
              </a:ext>
            </a:extLst>
          </p:cNvPr>
          <p:cNvSpPr>
            <a:spLocks noGrp="1"/>
          </p:cNvSpPr>
          <p:nvPr>
            <p:ph type="title"/>
          </p:nvPr>
        </p:nvSpPr>
        <p:spPr/>
        <p:txBody>
          <a:bodyPr>
            <a:normAutofit/>
          </a:bodyPr>
          <a:lstStyle/>
          <a:p>
            <a:r>
              <a:rPr lang="en-US" i="1" dirty="0"/>
              <a:t>DataManager</a:t>
            </a:r>
            <a:br>
              <a:rPr lang="en-US" dirty="0"/>
            </a:br>
            <a:r>
              <a:rPr lang="en-US" sz="4800" b="1" dirty="0"/>
              <a:t>Proctor Overview</a:t>
            </a:r>
            <a:endParaRPr lang="en-US" dirty="0"/>
          </a:p>
        </p:txBody>
      </p:sp>
      <p:sp>
        <p:nvSpPr>
          <p:cNvPr id="15" name="Content Placeholder 14">
            <a:extLst>
              <a:ext uri="{FF2B5EF4-FFF2-40B4-BE49-F238E27FC236}">
                <a16:creationId xmlns:a16="http://schemas.microsoft.com/office/drawing/2014/main" id="{1BBEF437-9427-4B9F-8402-1DA6B36152E1}"/>
              </a:ext>
            </a:extLst>
          </p:cNvPr>
          <p:cNvSpPr>
            <a:spLocks noGrp="1"/>
          </p:cNvSpPr>
          <p:nvPr>
            <p:ph type="body" idx="1"/>
          </p:nvPr>
        </p:nvSpPr>
        <p:spPr/>
        <p:txBody>
          <a:bodyPr>
            <a:normAutofit fontScale="70000" lnSpcReduction="20000"/>
          </a:bodyPr>
          <a:lstStyle/>
          <a:p>
            <a:r>
              <a:rPr lang="en-US" dirty="0"/>
              <a:t>Statewide Academic Achievement Test</a:t>
            </a:r>
          </a:p>
          <a:p>
            <a:r>
              <a:rPr lang="en-US" dirty="0"/>
              <a:t>English Learner Reclassification </a:t>
            </a:r>
          </a:p>
          <a:p>
            <a:r>
              <a:rPr lang="en-US" dirty="0"/>
              <a:t>for Grades 1, 2, 11, and 12 </a:t>
            </a:r>
          </a:p>
        </p:txBody>
      </p:sp>
      <p:sp>
        <p:nvSpPr>
          <p:cNvPr id="7" name="Slide Number Placeholder 6">
            <a:extLst>
              <a:ext uri="{FF2B5EF4-FFF2-40B4-BE49-F238E27FC236}">
                <a16:creationId xmlns:a16="http://schemas.microsoft.com/office/drawing/2014/main" id="{9B3F551E-358F-4C65-843E-981FC40B62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643F4-0EEF-FE44-8654-4C1ABB04F7BF}" type="slidenum">
              <a:rPr kumimoji="0" lang="en-US" sz="9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928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90F2-F393-4B43-86ED-A0BC0768D4F9}"/>
              </a:ext>
            </a:extLst>
          </p:cNvPr>
          <p:cNvSpPr>
            <a:spLocks noGrp="1"/>
          </p:cNvSpPr>
          <p:nvPr>
            <p:ph type="title"/>
          </p:nvPr>
        </p:nvSpPr>
        <p:spPr>
          <a:xfrm>
            <a:off x="1524000" y="573778"/>
            <a:ext cx="9365673" cy="736213"/>
          </a:xfrm>
        </p:spPr>
        <p:txBody>
          <a:bodyPr>
            <a:normAutofit fontScale="90000"/>
          </a:bodyPr>
          <a:lstStyle/>
          <a:p>
            <a:r>
              <a:rPr lang="en-US" dirty="0"/>
              <a:t>Online Testing Schedule and Test Progression</a:t>
            </a:r>
          </a:p>
        </p:txBody>
      </p:sp>
      <p:sp>
        <p:nvSpPr>
          <p:cNvPr id="3" name="Content Placeholder 2">
            <a:extLst>
              <a:ext uri="{FF2B5EF4-FFF2-40B4-BE49-F238E27FC236}">
                <a16:creationId xmlns:a16="http://schemas.microsoft.com/office/drawing/2014/main" id="{69899499-C3E9-4B4B-86E3-202B25A04E79}"/>
              </a:ext>
            </a:extLst>
          </p:cNvPr>
          <p:cNvSpPr>
            <a:spLocks noGrp="1"/>
          </p:cNvSpPr>
          <p:nvPr>
            <p:ph idx="1"/>
          </p:nvPr>
        </p:nvSpPr>
        <p:spPr>
          <a:xfrm>
            <a:off x="709684" y="1588359"/>
            <a:ext cx="11027391" cy="4351338"/>
          </a:xfrm>
        </p:spPr>
        <p:txBody>
          <a:bodyPr>
            <a:normAutofit lnSpcReduction="10000"/>
          </a:bodyPr>
          <a:lstStyle/>
          <a:p>
            <a:pPr marL="0" indent="0">
              <a:buNone/>
            </a:pPr>
            <a:endParaRPr lang="en-US" dirty="0"/>
          </a:p>
          <a:p>
            <a:pPr marL="0" indent="0">
              <a:buNone/>
            </a:pPr>
            <a:r>
              <a:rPr lang="en-US" sz="2800" dirty="0"/>
              <a:t>How will the test be administered? </a:t>
            </a:r>
          </a:p>
          <a:p>
            <a:endParaRPr lang="en-US" sz="2800" dirty="0"/>
          </a:p>
          <a:p>
            <a:r>
              <a:rPr lang="en-US" sz="2800" dirty="0"/>
              <a:t>Both subtests on same day?</a:t>
            </a:r>
          </a:p>
          <a:p>
            <a:endParaRPr lang="en-US" sz="2800" dirty="0"/>
          </a:p>
          <a:p>
            <a:r>
              <a:rPr lang="en-US" sz="2800" dirty="0"/>
              <a:t>One subtest on one day and the 2</a:t>
            </a:r>
            <a:r>
              <a:rPr lang="en-US" sz="2800" baseline="30000" dirty="0"/>
              <a:t>nd</a:t>
            </a:r>
            <a:r>
              <a:rPr lang="en-US" sz="2800" dirty="0"/>
              <a:t> subtest on a different day? </a:t>
            </a:r>
          </a:p>
          <a:p>
            <a:endParaRPr lang="en-US" sz="2800" dirty="0"/>
          </a:p>
          <a:p>
            <a:pPr marL="0" indent="0">
              <a:buNone/>
            </a:pPr>
            <a:endParaRPr lang="en-US" sz="2800" dirty="0"/>
          </a:p>
          <a:p>
            <a:pPr marL="0" indent="0" algn="ctr">
              <a:buNone/>
            </a:pPr>
            <a:r>
              <a:rPr lang="en-US" sz="2800" dirty="0"/>
              <a:t>Testing schedule impacts and correlates with the creation of Test Sessions</a:t>
            </a:r>
          </a:p>
        </p:txBody>
      </p:sp>
      <p:sp>
        <p:nvSpPr>
          <p:cNvPr id="4" name="Slide Number Placeholder 3">
            <a:extLst>
              <a:ext uri="{FF2B5EF4-FFF2-40B4-BE49-F238E27FC236}">
                <a16:creationId xmlns:a16="http://schemas.microsoft.com/office/drawing/2014/main" id="{4B25B82E-23F1-40FB-A951-F7B4628E4B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8936-AB1C-476D-B954-95665C6E72DF}"/>
              </a:ext>
            </a:extLst>
          </p:cNvPr>
          <p:cNvSpPr>
            <a:spLocks noGrp="1"/>
          </p:cNvSpPr>
          <p:nvPr>
            <p:ph type="title"/>
          </p:nvPr>
        </p:nvSpPr>
        <p:spPr>
          <a:xfrm>
            <a:off x="1451811" y="413036"/>
            <a:ext cx="10972800" cy="628040"/>
          </a:xfrm>
        </p:spPr>
        <p:txBody>
          <a:bodyPr>
            <a:normAutofit fontScale="90000"/>
          </a:bodyPr>
          <a:lstStyle/>
          <a:p>
            <a:r>
              <a:rPr lang="en-US" dirty="0"/>
              <a:t>Levels 7 and  8:  approximate test times</a:t>
            </a:r>
          </a:p>
        </p:txBody>
      </p:sp>
      <p:sp>
        <p:nvSpPr>
          <p:cNvPr id="3" name="Content Placeholder 2">
            <a:extLst>
              <a:ext uri="{FF2B5EF4-FFF2-40B4-BE49-F238E27FC236}">
                <a16:creationId xmlns:a16="http://schemas.microsoft.com/office/drawing/2014/main" id="{BF2D5722-C9FA-448E-9D04-F46C7D0749B4}"/>
              </a:ext>
            </a:extLst>
          </p:cNvPr>
          <p:cNvSpPr>
            <a:spLocks noGrp="1"/>
          </p:cNvSpPr>
          <p:nvPr>
            <p:ph sz="half" idx="1"/>
          </p:nvPr>
        </p:nvSpPr>
        <p:spPr>
          <a:xfrm>
            <a:off x="609600" y="1468908"/>
            <a:ext cx="5325533" cy="4525963"/>
          </a:xfrm>
        </p:spPr>
        <p:txBody>
          <a:bodyPr/>
          <a:lstStyle/>
          <a:p>
            <a:pPr marL="0" indent="0">
              <a:buNone/>
            </a:pPr>
            <a:r>
              <a:rPr lang="en-US" dirty="0"/>
              <a:t>Grade 1/ level 7</a:t>
            </a:r>
          </a:p>
          <a:p>
            <a:endParaRPr lang="en-US" dirty="0"/>
          </a:p>
          <a:p>
            <a:endParaRPr lang="en-US" dirty="0"/>
          </a:p>
          <a:p>
            <a:pPr marL="0" indent="0">
              <a:buNone/>
            </a:pPr>
            <a:r>
              <a:rPr lang="en-US" dirty="0"/>
              <a:t>	</a:t>
            </a:r>
          </a:p>
        </p:txBody>
      </p:sp>
      <p:sp>
        <p:nvSpPr>
          <p:cNvPr id="5" name="Slide Number Placeholder 4">
            <a:extLst>
              <a:ext uri="{FF2B5EF4-FFF2-40B4-BE49-F238E27FC236}">
                <a16:creationId xmlns:a16="http://schemas.microsoft.com/office/drawing/2014/main" id="{AC233355-112C-47C5-85C6-2A626A20D5D4}"/>
              </a:ext>
            </a:extLst>
          </p:cNvPr>
          <p:cNvSpPr>
            <a:spLocks noGrp="1"/>
          </p:cNvSpPr>
          <p:nvPr>
            <p:ph type="sldNum" sz="quarter" idx="10"/>
          </p:nvPr>
        </p:nvSpPr>
        <p:spPr/>
        <p:txBody>
          <a:bodyPr/>
          <a:lstStyle/>
          <a:p>
            <a:fld id="{783E5F0D-CBDD-6347-A225-5CD5D5BCDEFD}" type="slidenum">
              <a:rPr lang="en-US" smtClean="0"/>
              <a:pPr/>
              <a:t>11</a:t>
            </a:fld>
            <a:endParaRPr lang="en-US" dirty="0"/>
          </a:p>
        </p:txBody>
      </p:sp>
      <p:sp>
        <p:nvSpPr>
          <p:cNvPr id="8" name="Content Placeholder 2">
            <a:extLst>
              <a:ext uri="{FF2B5EF4-FFF2-40B4-BE49-F238E27FC236}">
                <a16:creationId xmlns:a16="http://schemas.microsoft.com/office/drawing/2014/main" id="{47C434CC-C7F8-49AB-AF59-8075C819F176}"/>
              </a:ext>
            </a:extLst>
          </p:cNvPr>
          <p:cNvSpPr txBox="1">
            <a:spLocks/>
          </p:cNvSpPr>
          <p:nvPr/>
        </p:nvSpPr>
        <p:spPr>
          <a:xfrm>
            <a:off x="5660447" y="3839306"/>
            <a:ext cx="532553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Grade 2/ level 8</a:t>
            </a:r>
          </a:p>
          <a:p>
            <a:endParaRPr lang="en-US" dirty="0"/>
          </a:p>
          <a:p>
            <a:endParaRPr lang="en-US" dirty="0"/>
          </a:p>
          <a:p>
            <a:pPr marL="0" indent="0">
              <a:buFont typeface="Arial" panose="020B0604020202020204" pitchFamily="34" charset="0"/>
              <a:buNone/>
            </a:pPr>
            <a:r>
              <a:rPr lang="en-US" dirty="0"/>
              <a:t>	</a:t>
            </a:r>
          </a:p>
        </p:txBody>
      </p:sp>
      <p:pic>
        <p:nvPicPr>
          <p:cNvPr id="12" name="Content Placeholder 11" descr="A screenshot of a cell phone&#10;&#10;Description automatically generated">
            <a:extLst>
              <a:ext uri="{FF2B5EF4-FFF2-40B4-BE49-F238E27FC236}">
                <a16:creationId xmlns:a16="http://schemas.microsoft.com/office/drawing/2014/main" id="{82056D38-D8CB-4C64-A1E4-C58AC87F79DB}"/>
              </a:ext>
            </a:extLst>
          </p:cNvPr>
          <p:cNvPicPr>
            <a:picLocks noGrp="1" noChangeAspect="1"/>
          </p:cNvPicPr>
          <p:nvPr>
            <p:ph sz="half" idx="2"/>
          </p:nvPr>
        </p:nvPicPr>
        <p:blipFill>
          <a:blip r:embed="rId3"/>
          <a:stretch>
            <a:fillRect/>
          </a:stretch>
        </p:blipFill>
        <p:spPr>
          <a:xfrm>
            <a:off x="689811" y="1849483"/>
            <a:ext cx="6126480" cy="1413076"/>
          </a:xfrm>
        </p:spPr>
      </p:pic>
      <p:pic>
        <p:nvPicPr>
          <p:cNvPr id="14" name="Picture 13" descr="A screenshot of a cell phone&#10;&#10;Description automatically generated">
            <a:extLst>
              <a:ext uri="{FF2B5EF4-FFF2-40B4-BE49-F238E27FC236}">
                <a16:creationId xmlns:a16="http://schemas.microsoft.com/office/drawing/2014/main" id="{FA7A5C19-177F-4200-9D90-DBDB86A8F567}"/>
              </a:ext>
            </a:extLst>
          </p:cNvPr>
          <p:cNvPicPr>
            <a:picLocks noChangeAspect="1"/>
          </p:cNvPicPr>
          <p:nvPr/>
        </p:nvPicPr>
        <p:blipFill>
          <a:blip r:embed="rId4"/>
          <a:stretch>
            <a:fillRect/>
          </a:stretch>
        </p:blipFill>
        <p:spPr>
          <a:xfrm>
            <a:off x="5660447" y="4302449"/>
            <a:ext cx="6219825" cy="1514475"/>
          </a:xfrm>
          <a:prstGeom prst="rect">
            <a:avLst/>
          </a:prstGeom>
        </p:spPr>
      </p:pic>
      <p:sp>
        <p:nvSpPr>
          <p:cNvPr id="4" name="Rectangle: Rounded Corners 3">
            <a:extLst>
              <a:ext uri="{FF2B5EF4-FFF2-40B4-BE49-F238E27FC236}">
                <a16:creationId xmlns:a16="http://schemas.microsoft.com/office/drawing/2014/main" id="{65F11354-128E-48B3-BFAC-809B1A477CDA}"/>
              </a:ext>
            </a:extLst>
          </p:cNvPr>
          <p:cNvSpPr/>
          <p:nvPr/>
        </p:nvSpPr>
        <p:spPr>
          <a:xfrm>
            <a:off x="609600" y="2178933"/>
            <a:ext cx="5647269" cy="52251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DD30B89-61F2-4C3E-8A8E-C4B565839A25}"/>
              </a:ext>
            </a:extLst>
          </p:cNvPr>
          <p:cNvSpPr/>
          <p:nvPr/>
        </p:nvSpPr>
        <p:spPr>
          <a:xfrm>
            <a:off x="5636922" y="4798428"/>
            <a:ext cx="5647269" cy="52251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40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8936-AB1C-476D-B954-95665C6E72DF}"/>
              </a:ext>
            </a:extLst>
          </p:cNvPr>
          <p:cNvSpPr>
            <a:spLocks noGrp="1"/>
          </p:cNvSpPr>
          <p:nvPr>
            <p:ph type="title"/>
          </p:nvPr>
        </p:nvSpPr>
        <p:spPr>
          <a:xfrm>
            <a:off x="1451811" y="413036"/>
            <a:ext cx="10972800" cy="628040"/>
          </a:xfrm>
        </p:spPr>
        <p:txBody>
          <a:bodyPr>
            <a:normAutofit fontScale="90000"/>
          </a:bodyPr>
          <a:lstStyle/>
          <a:p>
            <a:r>
              <a:rPr lang="en-US" dirty="0"/>
              <a:t>Levels 17/18: test times</a:t>
            </a:r>
          </a:p>
        </p:txBody>
      </p:sp>
      <p:sp>
        <p:nvSpPr>
          <p:cNvPr id="5" name="Slide Number Placeholder 4">
            <a:extLst>
              <a:ext uri="{FF2B5EF4-FFF2-40B4-BE49-F238E27FC236}">
                <a16:creationId xmlns:a16="http://schemas.microsoft.com/office/drawing/2014/main" id="{AC233355-112C-47C5-85C6-2A626A20D5D4}"/>
              </a:ext>
            </a:extLst>
          </p:cNvPr>
          <p:cNvSpPr>
            <a:spLocks noGrp="1"/>
          </p:cNvSpPr>
          <p:nvPr>
            <p:ph type="sldNum" sz="quarter" idx="10"/>
          </p:nvPr>
        </p:nvSpPr>
        <p:spPr/>
        <p:txBody>
          <a:bodyPr/>
          <a:lstStyle/>
          <a:p>
            <a:fld id="{783E5F0D-CBDD-6347-A225-5CD5D5BCDEFD}" type="slidenum">
              <a:rPr lang="en-US" smtClean="0"/>
              <a:pPr/>
              <a:t>12</a:t>
            </a:fld>
            <a:endParaRPr lang="en-US" dirty="0"/>
          </a:p>
        </p:txBody>
      </p:sp>
      <p:pic>
        <p:nvPicPr>
          <p:cNvPr id="11" name="Content Placeholder 10" descr="A screenshot of a cell phone&#10;&#10;Description automatically generated">
            <a:extLst>
              <a:ext uri="{FF2B5EF4-FFF2-40B4-BE49-F238E27FC236}">
                <a16:creationId xmlns:a16="http://schemas.microsoft.com/office/drawing/2014/main" id="{9F23D62A-5A51-4FF5-A2C4-20EB7EEBA6E4}"/>
              </a:ext>
            </a:extLst>
          </p:cNvPr>
          <p:cNvPicPr>
            <a:picLocks noGrp="1" noChangeAspect="1"/>
          </p:cNvPicPr>
          <p:nvPr>
            <p:ph sz="half" idx="1"/>
          </p:nvPr>
        </p:nvPicPr>
        <p:blipFill>
          <a:blip r:embed="rId3"/>
          <a:stretch>
            <a:fillRect/>
          </a:stretch>
        </p:blipFill>
        <p:spPr>
          <a:xfrm>
            <a:off x="2529840" y="1196242"/>
            <a:ext cx="7132320" cy="5298657"/>
          </a:xfrm>
          <a:ln>
            <a:solidFill>
              <a:schemeClr val="tx1">
                <a:lumMod val="50000"/>
              </a:schemeClr>
            </a:solidFill>
          </a:ln>
        </p:spPr>
      </p:pic>
      <p:sp>
        <p:nvSpPr>
          <p:cNvPr id="13" name="Rectangle: Rounded Corners 12">
            <a:extLst>
              <a:ext uri="{FF2B5EF4-FFF2-40B4-BE49-F238E27FC236}">
                <a16:creationId xmlns:a16="http://schemas.microsoft.com/office/drawing/2014/main" id="{85042721-F46A-4A6C-B467-5B141909AA40}"/>
              </a:ext>
            </a:extLst>
          </p:cNvPr>
          <p:cNvSpPr/>
          <p:nvPr/>
        </p:nvSpPr>
        <p:spPr>
          <a:xfrm>
            <a:off x="2529840" y="2634916"/>
            <a:ext cx="3895023" cy="794084"/>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61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52"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Slide Number Placeholder 4">
            <a:extLst>
              <a:ext uri="{FF2B5EF4-FFF2-40B4-BE49-F238E27FC236}">
                <a16:creationId xmlns:a16="http://schemas.microsoft.com/office/drawing/2014/main" id="{1E326968-F240-458F-8403-1BDE4A70A368}"/>
              </a:ext>
            </a:extLst>
          </p:cNvPr>
          <p:cNvSpPr>
            <a:spLocks noGrp="1"/>
          </p:cNvSpPr>
          <p:nvPr>
            <p:ph type="sldNum" sz="quarter" idx="10"/>
          </p:nvPr>
        </p:nvSpPr>
        <p:spPr>
          <a:xfrm>
            <a:off x="11398462" y="6072363"/>
            <a:ext cx="548640" cy="548640"/>
          </a:xfrm>
          <a:prstGeom prst="ellipse">
            <a:avLst/>
          </a:prstGeom>
          <a:solidFill>
            <a:schemeClr val="bg1">
              <a:alpha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83E5F0D-CBDD-6347-A225-5CD5D5BCDEF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lowchart: Process 6">
            <a:extLst>
              <a:ext uri="{FF2B5EF4-FFF2-40B4-BE49-F238E27FC236}">
                <a16:creationId xmlns:a16="http://schemas.microsoft.com/office/drawing/2014/main" id="{38590B27-E158-41B1-9DBA-42C58B261CDC}"/>
              </a:ext>
            </a:extLst>
          </p:cNvPr>
          <p:cNvSpPr/>
          <p:nvPr/>
        </p:nvSpPr>
        <p:spPr>
          <a:xfrm>
            <a:off x="-1" y="4233674"/>
            <a:ext cx="12192000" cy="2624326"/>
          </a:xfrm>
          <a:prstGeom prst="flowChartProcess">
            <a:avLst/>
          </a:prstGeom>
          <a:solidFill>
            <a:srgbClr val="0880C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259920-934B-4380-B592-0FFADA9A77DA}"/>
              </a:ext>
            </a:extLst>
          </p:cNvPr>
          <p:cNvSpPr>
            <a:spLocks noGrp="1"/>
          </p:cNvSpPr>
          <p:nvPr>
            <p:ph type="title"/>
          </p:nvPr>
        </p:nvSpPr>
        <p:spPr>
          <a:xfrm>
            <a:off x="334781" y="4771107"/>
            <a:ext cx="3685032" cy="1586162"/>
          </a:xfrm>
        </p:spPr>
        <p:txBody>
          <a:bodyPr vert="horz" lIns="91440" tIns="45720" rIns="91440" bIns="45720" rtlCol="0" anchor="t">
            <a:normAutofit/>
          </a:bodyPr>
          <a:lstStyle/>
          <a:p>
            <a:r>
              <a:rPr lang="en-US" sz="2400" kern="1200" dirty="0">
                <a:solidFill>
                  <a:schemeClr val="bg1"/>
                </a:solidFill>
                <a:latin typeface="+mj-lt"/>
                <a:ea typeface="+mj-ea"/>
                <a:cs typeface="+mj-cs"/>
              </a:rPr>
              <a:t>Testing Scenario Example: </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      </a:t>
            </a:r>
            <a:r>
              <a:rPr lang="en-US" sz="2800" kern="1200" dirty="0">
                <a:solidFill>
                  <a:schemeClr val="bg1"/>
                </a:solidFill>
                <a:latin typeface="+mj-lt"/>
                <a:ea typeface="+mj-ea"/>
                <a:cs typeface="+mj-cs"/>
              </a:rPr>
              <a:t>Test in 1 Day</a:t>
            </a:r>
            <a:endParaRPr lang="en-US" sz="34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042A2FE8-EB8A-41F3-8B5F-F6AB53FF5DBB}"/>
              </a:ext>
            </a:extLst>
          </p:cNvPr>
          <p:cNvSpPr txBox="1">
            <a:spLocks/>
          </p:cNvSpPr>
          <p:nvPr/>
        </p:nvSpPr>
        <p:spPr>
          <a:xfrm>
            <a:off x="4814666" y="4584411"/>
            <a:ext cx="6451387" cy="192285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143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Create Test Sessions for each class/group for each day of testing:</a:t>
            </a:r>
          </a:p>
          <a:p>
            <a:pPr marL="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Getting Started (Suggested)</a:t>
            </a:r>
          </a:p>
          <a:p>
            <a:pPr marL="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Reading</a:t>
            </a:r>
          </a:p>
          <a:p>
            <a:pPr marL="685800" marR="0" lvl="4" indent="-228600" algn="l" defTabSz="914400" rtl="0" eaLnBrk="1" fontAlgn="auto" latinLnBrk="0" hangingPunct="1">
              <a:lnSpc>
                <a:spcPct val="90000"/>
              </a:lnSpc>
              <a:spcBef>
                <a:spcPts val="80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92D050"/>
                </a:solidFill>
                <a:effectLst/>
                <a:uLnTx/>
                <a:uFillTx/>
                <a:latin typeface="Calibri" panose="020F0502020204030204"/>
                <a:ea typeface="+mn-ea"/>
                <a:cs typeface="+mn-cs"/>
              </a:rPr>
              <a:t>Use Continue Testing All Button</a:t>
            </a:r>
          </a:p>
          <a:p>
            <a:pPr marL="228600" marR="0" lvl="2"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Language/Written Expression</a:t>
            </a:r>
          </a:p>
          <a:p>
            <a:pPr marL="685800" marR="0" lvl="4" indent="-228600" algn="l" defTabSz="914400" rtl="0" eaLnBrk="1" fontAlgn="auto" latinLnBrk="0" hangingPunct="1">
              <a:lnSpc>
                <a:spcPct val="90000"/>
              </a:lnSpc>
              <a:spcBef>
                <a:spcPts val="80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92D050"/>
                </a:solidFill>
                <a:effectLst/>
                <a:uLnTx/>
                <a:uFillTx/>
                <a:latin typeface="Calibri" panose="020F0502020204030204"/>
                <a:ea typeface="+mn-ea"/>
                <a:cs typeface="+mn-cs"/>
              </a:rPr>
              <a:t>Use End Testing All Button</a:t>
            </a:r>
            <a:endParaRPr kumimoji="0" lang="en-US" sz="1200" b="1"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95764CD-420A-4B25-B889-C4A38D051017}"/>
              </a:ext>
            </a:extLst>
          </p:cNvPr>
          <p:cNvPicPr>
            <a:picLocks noChangeAspect="1"/>
          </p:cNvPicPr>
          <p:nvPr/>
        </p:nvPicPr>
        <p:blipFill>
          <a:blip r:embed="rId3"/>
          <a:stretch>
            <a:fillRect/>
          </a:stretch>
        </p:blipFill>
        <p:spPr>
          <a:xfrm>
            <a:off x="52167" y="833413"/>
            <a:ext cx="12192000" cy="1198470"/>
          </a:xfrm>
          <a:prstGeom prst="rect">
            <a:avLst/>
          </a:prstGeom>
          <a:noFill/>
          <a:ln>
            <a:solidFill>
              <a:schemeClr val="tx1"/>
            </a:solidFill>
          </a:ln>
        </p:spPr>
      </p:pic>
      <p:pic>
        <p:nvPicPr>
          <p:cNvPr id="13" name="Picture 12">
            <a:extLst>
              <a:ext uri="{FF2B5EF4-FFF2-40B4-BE49-F238E27FC236}">
                <a16:creationId xmlns:a16="http://schemas.microsoft.com/office/drawing/2014/main" id="{05D0C7F6-1042-45F7-AD4C-BF8DF552CD30}"/>
              </a:ext>
            </a:extLst>
          </p:cNvPr>
          <p:cNvPicPr>
            <a:picLocks noChangeAspect="1"/>
          </p:cNvPicPr>
          <p:nvPr/>
        </p:nvPicPr>
        <p:blipFill>
          <a:blip r:embed="rId4"/>
          <a:stretch>
            <a:fillRect/>
          </a:stretch>
        </p:blipFill>
        <p:spPr>
          <a:xfrm>
            <a:off x="52167" y="2734095"/>
            <a:ext cx="12192000" cy="797367"/>
          </a:xfrm>
          <a:prstGeom prst="rect">
            <a:avLst/>
          </a:prstGeom>
          <a:ln>
            <a:solidFill>
              <a:schemeClr val="tx1"/>
            </a:solidFill>
          </a:ln>
        </p:spPr>
      </p:pic>
      <p:sp>
        <p:nvSpPr>
          <p:cNvPr id="14" name="TextBox 13">
            <a:extLst>
              <a:ext uri="{FF2B5EF4-FFF2-40B4-BE49-F238E27FC236}">
                <a16:creationId xmlns:a16="http://schemas.microsoft.com/office/drawing/2014/main" id="{0996C022-396C-43C4-BA37-5B5D67FB9A3A}"/>
              </a:ext>
            </a:extLst>
          </p:cNvPr>
          <p:cNvSpPr txBox="1"/>
          <p:nvPr/>
        </p:nvSpPr>
        <p:spPr>
          <a:xfrm>
            <a:off x="4495800" y="431952"/>
            <a:ext cx="26860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Grades 1 and 2</a:t>
            </a:r>
          </a:p>
        </p:txBody>
      </p:sp>
      <p:sp>
        <p:nvSpPr>
          <p:cNvPr id="20" name="TextBox 19">
            <a:extLst>
              <a:ext uri="{FF2B5EF4-FFF2-40B4-BE49-F238E27FC236}">
                <a16:creationId xmlns:a16="http://schemas.microsoft.com/office/drawing/2014/main" id="{446F3B64-218C-41E4-88B3-6865A8823DD3}"/>
              </a:ext>
            </a:extLst>
          </p:cNvPr>
          <p:cNvSpPr txBox="1"/>
          <p:nvPr/>
        </p:nvSpPr>
        <p:spPr>
          <a:xfrm>
            <a:off x="4495800" y="2249360"/>
            <a:ext cx="26860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Grades 11 and 12</a:t>
            </a:r>
          </a:p>
        </p:txBody>
      </p:sp>
    </p:spTree>
    <p:extLst>
      <p:ext uri="{BB962C8B-B14F-4D97-AF65-F5344CB8AC3E}">
        <p14:creationId xmlns:p14="http://schemas.microsoft.com/office/powerpoint/2010/main" val="45951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7FD2-C816-49A5-9758-A70F184DDD30}"/>
              </a:ext>
            </a:extLst>
          </p:cNvPr>
          <p:cNvSpPr>
            <a:spLocks noGrp="1"/>
          </p:cNvSpPr>
          <p:nvPr>
            <p:ph type="title"/>
          </p:nvPr>
        </p:nvSpPr>
        <p:spPr>
          <a:xfrm>
            <a:off x="1307432" y="752210"/>
            <a:ext cx="10972800" cy="628040"/>
          </a:xfrm>
        </p:spPr>
        <p:txBody>
          <a:bodyPr>
            <a:normAutofit fontScale="90000"/>
          </a:bodyPr>
          <a:lstStyle/>
          <a:p>
            <a:r>
              <a:rPr lang="en-US" dirty="0"/>
              <a:t>For grades 1 and 2:  To move students from Reading subtest to the Language subtest</a:t>
            </a:r>
          </a:p>
        </p:txBody>
      </p:sp>
      <p:sp>
        <p:nvSpPr>
          <p:cNvPr id="4" name="Content Placeholder 3">
            <a:extLst>
              <a:ext uri="{FF2B5EF4-FFF2-40B4-BE49-F238E27FC236}">
                <a16:creationId xmlns:a16="http://schemas.microsoft.com/office/drawing/2014/main" id="{EF4ED7AF-0478-454A-92B9-AE48A3F12230}"/>
              </a:ext>
            </a:extLst>
          </p:cNvPr>
          <p:cNvSpPr>
            <a:spLocks noGrp="1"/>
          </p:cNvSpPr>
          <p:nvPr>
            <p:ph sz="half" idx="2"/>
          </p:nvPr>
        </p:nvSpPr>
        <p:spPr>
          <a:xfrm>
            <a:off x="6256867" y="1146175"/>
            <a:ext cx="5325533" cy="7315200"/>
          </a:xfrm>
        </p:spPr>
        <p:txBody>
          <a:bodyPr/>
          <a:lstStyle/>
          <a:p>
            <a:endParaRPr lang="en-US" dirty="0"/>
          </a:p>
        </p:txBody>
      </p:sp>
      <p:sp>
        <p:nvSpPr>
          <p:cNvPr id="5" name="Slide Number Placeholder 4">
            <a:extLst>
              <a:ext uri="{FF2B5EF4-FFF2-40B4-BE49-F238E27FC236}">
                <a16:creationId xmlns:a16="http://schemas.microsoft.com/office/drawing/2014/main" id="{D3368EC5-0A69-442D-9606-CD66777B5935}"/>
              </a:ext>
            </a:extLst>
          </p:cNvPr>
          <p:cNvSpPr>
            <a:spLocks noGrp="1"/>
          </p:cNvSpPr>
          <p:nvPr>
            <p:ph type="sldNum" sz="quarter" idx="10"/>
          </p:nvPr>
        </p:nvSpPr>
        <p:spPr/>
        <p:txBody>
          <a:bodyPr/>
          <a:lstStyle/>
          <a:p>
            <a:fld id="{783E5F0D-CBDD-6347-A225-5CD5D5BCDEFD}" type="slidenum">
              <a:rPr lang="en-US" smtClean="0"/>
              <a:pPr/>
              <a:t>14</a:t>
            </a:fld>
            <a:endParaRPr lang="en-US" dirty="0"/>
          </a:p>
        </p:txBody>
      </p:sp>
      <p:sp>
        <p:nvSpPr>
          <p:cNvPr id="10" name="Arrow: Curved Left 9">
            <a:extLst>
              <a:ext uri="{FF2B5EF4-FFF2-40B4-BE49-F238E27FC236}">
                <a16:creationId xmlns:a16="http://schemas.microsoft.com/office/drawing/2014/main" id="{8F2E91F4-A7E8-471E-9E15-D8FDFAA02DC0}"/>
              </a:ext>
            </a:extLst>
          </p:cNvPr>
          <p:cNvSpPr/>
          <p:nvPr/>
        </p:nvSpPr>
        <p:spPr>
          <a:xfrm>
            <a:off x="5610281" y="3104927"/>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2C51FA96-FBB6-47E6-A618-333C80809475}"/>
              </a:ext>
            </a:extLst>
          </p:cNvPr>
          <p:cNvSpPr/>
          <p:nvPr/>
        </p:nvSpPr>
        <p:spPr>
          <a:xfrm>
            <a:off x="3826042" y="2614758"/>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8A984A03-99F2-44EC-BA41-E397EEAEB2EC}"/>
              </a:ext>
            </a:extLst>
          </p:cNvPr>
          <p:cNvSpPr/>
          <p:nvPr/>
        </p:nvSpPr>
        <p:spPr>
          <a:xfrm>
            <a:off x="3826042" y="3160084"/>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84E9607F-5491-4DA9-BB38-33342B4B01EC}"/>
              </a:ext>
            </a:extLst>
          </p:cNvPr>
          <p:cNvSpPr/>
          <p:nvPr/>
        </p:nvSpPr>
        <p:spPr>
          <a:xfrm>
            <a:off x="6793832" y="2165683"/>
            <a:ext cx="3609474" cy="122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Continue Testing All </a:t>
            </a:r>
          </a:p>
        </p:txBody>
      </p:sp>
      <p:sp>
        <p:nvSpPr>
          <p:cNvPr id="6" name="Rectangle 5">
            <a:extLst>
              <a:ext uri="{FF2B5EF4-FFF2-40B4-BE49-F238E27FC236}">
                <a16:creationId xmlns:a16="http://schemas.microsoft.com/office/drawing/2014/main" id="{92EF7AEC-347E-414F-AAF1-18A06A4CD143}"/>
              </a:ext>
            </a:extLst>
          </p:cNvPr>
          <p:cNvSpPr/>
          <p:nvPr/>
        </p:nvSpPr>
        <p:spPr>
          <a:xfrm>
            <a:off x="3732028" y="2614758"/>
            <a:ext cx="510363" cy="1026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screenshot of a cell phone&#10;&#10;Description automatically generated">
            <a:extLst>
              <a:ext uri="{FF2B5EF4-FFF2-40B4-BE49-F238E27FC236}">
                <a16:creationId xmlns:a16="http://schemas.microsoft.com/office/drawing/2014/main" id="{411DFDA9-54ED-4423-92E7-6EA5493317A7}"/>
              </a:ext>
            </a:extLst>
          </p:cNvPr>
          <p:cNvPicPr>
            <a:picLocks noGrp="1" noChangeAspect="1"/>
          </p:cNvPicPr>
          <p:nvPr>
            <p:ph sz="half" idx="1"/>
          </p:nvPr>
        </p:nvPicPr>
        <p:blipFill>
          <a:blip r:embed="rId3"/>
          <a:stretch>
            <a:fillRect/>
          </a:stretch>
        </p:blipFill>
        <p:spPr>
          <a:xfrm>
            <a:off x="452998" y="1781514"/>
            <a:ext cx="5029200" cy="2757140"/>
          </a:xfrm>
          <a:ln>
            <a:solidFill>
              <a:schemeClr val="tx1"/>
            </a:solidFill>
          </a:ln>
        </p:spPr>
      </p:pic>
      <p:cxnSp>
        <p:nvCxnSpPr>
          <p:cNvPr id="16" name="Straight Connector 15">
            <a:extLst>
              <a:ext uri="{FF2B5EF4-FFF2-40B4-BE49-F238E27FC236}">
                <a16:creationId xmlns:a16="http://schemas.microsoft.com/office/drawing/2014/main" id="{EDFD4B16-9EB2-48CD-9A62-8B0459E291B3}"/>
              </a:ext>
            </a:extLst>
          </p:cNvPr>
          <p:cNvCxnSpPr/>
          <p:nvPr/>
        </p:nvCxnSpPr>
        <p:spPr>
          <a:xfrm>
            <a:off x="243565" y="4042611"/>
            <a:ext cx="5463541"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E2BC9F6-0E64-484F-9220-0B211ECD1ADD}"/>
              </a:ext>
            </a:extLst>
          </p:cNvPr>
          <p:cNvSpPr/>
          <p:nvPr/>
        </p:nvSpPr>
        <p:spPr>
          <a:xfrm>
            <a:off x="6793833" y="4042611"/>
            <a:ext cx="3469104" cy="122298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End Testing All</a:t>
            </a:r>
          </a:p>
        </p:txBody>
      </p:sp>
    </p:spTree>
    <p:extLst>
      <p:ext uri="{BB962C8B-B14F-4D97-AF65-F5344CB8AC3E}">
        <p14:creationId xmlns:p14="http://schemas.microsoft.com/office/powerpoint/2010/main" val="84089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7FD2-C816-49A5-9758-A70F184DDD30}"/>
              </a:ext>
            </a:extLst>
          </p:cNvPr>
          <p:cNvSpPr>
            <a:spLocks noGrp="1"/>
          </p:cNvSpPr>
          <p:nvPr>
            <p:ph type="title"/>
          </p:nvPr>
        </p:nvSpPr>
        <p:spPr>
          <a:xfrm>
            <a:off x="1473687" y="699387"/>
            <a:ext cx="10972800" cy="628040"/>
          </a:xfrm>
        </p:spPr>
        <p:txBody>
          <a:bodyPr>
            <a:normAutofit fontScale="90000"/>
          </a:bodyPr>
          <a:lstStyle/>
          <a:p>
            <a:r>
              <a:rPr lang="en-US" dirty="0"/>
              <a:t>For grades 11 and 12: To move students from Reading  subtest to the Written Expression subtest:</a:t>
            </a:r>
          </a:p>
        </p:txBody>
      </p:sp>
      <p:sp>
        <p:nvSpPr>
          <p:cNvPr id="4" name="Content Placeholder 3">
            <a:extLst>
              <a:ext uri="{FF2B5EF4-FFF2-40B4-BE49-F238E27FC236}">
                <a16:creationId xmlns:a16="http://schemas.microsoft.com/office/drawing/2014/main" id="{EF4ED7AF-0478-454A-92B9-AE48A3F12230}"/>
              </a:ext>
            </a:extLst>
          </p:cNvPr>
          <p:cNvSpPr>
            <a:spLocks noGrp="1"/>
          </p:cNvSpPr>
          <p:nvPr>
            <p:ph sz="half" idx="2"/>
          </p:nvPr>
        </p:nvSpPr>
        <p:spPr>
          <a:xfrm>
            <a:off x="6256867" y="1146175"/>
            <a:ext cx="5325533" cy="7315200"/>
          </a:xfrm>
        </p:spPr>
        <p:txBody>
          <a:bodyPr/>
          <a:lstStyle/>
          <a:p>
            <a:endParaRPr lang="en-US"/>
          </a:p>
        </p:txBody>
      </p:sp>
      <p:sp>
        <p:nvSpPr>
          <p:cNvPr id="5" name="Slide Number Placeholder 4">
            <a:extLst>
              <a:ext uri="{FF2B5EF4-FFF2-40B4-BE49-F238E27FC236}">
                <a16:creationId xmlns:a16="http://schemas.microsoft.com/office/drawing/2014/main" id="{D3368EC5-0A69-442D-9606-CD66777B5935}"/>
              </a:ext>
            </a:extLst>
          </p:cNvPr>
          <p:cNvSpPr>
            <a:spLocks noGrp="1"/>
          </p:cNvSpPr>
          <p:nvPr>
            <p:ph type="sldNum" sz="quarter" idx="10"/>
          </p:nvPr>
        </p:nvSpPr>
        <p:spPr/>
        <p:txBody>
          <a:bodyPr/>
          <a:lstStyle/>
          <a:p>
            <a:fld id="{783E5F0D-CBDD-6347-A225-5CD5D5BCDEFD}" type="slidenum">
              <a:rPr lang="en-US" smtClean="0"/>
              <a:pPr/>
              <a:t>15</a:t>
            </a:fld>
            <a:endParaRPr lang="en-US" dirty="0"/>
          </a:p>
        </p:txBody>
      </p:sp>
      <p:sp>
        <p:nvSpPr>
          <p:cNvPr id="10" name="Arrow: Curved Left 9">
            <a:extLst>
              <a:ext uri="{FF2B5EF4-FFF2-40B4-BE49-F238E27FC236}">
                <a16:creationId xmlns:a16="http://schemas.microsoft.com/office/drawing/2014/main" id="{8F2E91F4-A7E8-471E-9E15-D8FDFAA02DC0}"/>
              </a:ext>
            </a:extLst>
          </p:cNvPr>
          <p:cNvSpPr/>
          <p:nvPr/>
        </p:nvSpPr>
        <p:spPr>
          <a:xfrm>
            <a:off x="3826042" y="2069432"/>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2C51FA96-FBB6-47E6-A618-333C80809475}"/>
              </a:ext>
            </a:extLst>
          </p:cNvPr>
          <p:cNvSpPr/>
          <p:nvPr/>
        </p:nvSpPr>
        <p:spPr>
          <a:xfrm>
            <a:off x="3826042" y="2614758"/>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8A984A03-99F2-44EC-BA41-E397EEAEB2EC}"/>
              </a:ext>
            </a:extLst>
          </p:cNvPr>
          <p:cNvSpPr/>
          <p:nvPr/>
        </p:nvSpPr>
        <p:spPr>
          <a:xfrm>
            <a:off x="3826042" y="3160084"/>
            <a:ext cx="324853" cy="4812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84E9607F-5491-4DA9-BB38-33342B4B01EC}"/>
              </a:ext>
            </a:extLst>
          </p:cNvPr>
          <p:cNvSpPr/>
          <p:nvPr/>
        </p:nvSpPr>
        <p:spPr>
          <a:xfrm>
            <a:off x="5310159" y="1632389"/>
            <a:ext cx="3609474" cy="122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Continue Testing All </a:t>
            </a:r>
          </a:p>
        </p:txBody>
      </p:sp>
      <p:sp>
        <p:nvSpPr>
          <p:cNvPr id="6" name="Rectangle 5">
            <a:extLst>
              <a:ext uri="{FF2B5EF4-FFF2-40B4-BE49-F238E27FC236}">
                <a16:creationId xmlns:a16="http://schemas.microsoft.com/office/drawing/2014/main" id="{92EF7AEC-347E-414F-AAF1-18A06A4CD143}"/>
              </a:ext>
            </a:extLst>
          </p:cNvPr>
          <p:cNvSpPr/>
          <p:nvPr/>
        </p:nvSpPr>
        <p:spPr>
          <a:xfrm>
            <a:off x="3732028" y="2614758"/>
            <a:ext cx="510363" cy="1026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screenshot of a cell phone&#10;&#10;Description automatically generated">
            <a:extLst>
              <a:ext uri="{FF2B5EF4-FFF2-40B4-BE49-F238E27FC236}">
                <a16:creationId xmlns:a16="http://schemas.microsoft.com/office/drawing/2014/main" id="{80B78A60-D318-43CF-9E59-155474991F67}"/>
              </a:ext>
            </a:extLst>
          </p:cNvPr>
          <p:cNvPicPr>
            <a:picLocks noGrp="1" noChangeAspect="1"/>
          </p:cNvPicPr>
          <p:nvPr>
            <p:ph sz="half" idx="1"/>
          </p:nvPr>
        </p:nvPicPr>
        <p:blipFill>
          <a:blip r:embed="rId3"/>
          <a:stretch>
            <a:fillRect/>
          </a:stretch>
        </p:blipFill>
        <p:spPr>
          <a:xfrm>
            <a:off x="391672" y="1912147"/>
            <a:ext cx="3383280" cy="3685689"/>
          </a:xfrm>
          <a:ln>
            <a:solidFill>
              <a:schemeClr val="tx1"/>
            </a:solidFill>
          </a:ln>
        </p:spPr>
      </p:pic>
      <p:cxnSp>
        <p:nvCxnSpPr>
          <p:cNvPr id="7" name="Straight Connector 6">
            <a:extLst>
              <a:ext uri="{FF2B5EF4-FFF2-40B4-BE49-F238E27FC236}">
                <a16:creationId xmlns:a16="http://schemas.microsoft.com/office/drawing/2014/main" id="{1B8D6CE0-031B-4D66-82A1-13D1F78A4696}"/>
              </a:ext>
            </a:extLst>
          </p:cNvPr>
          <p:cNvCxnSpPr>
            <a:cxnSpLocks/>
          </p:cNvCxnSpPr>
          <p:nvPr/>
        </p:nvCxnSpPr>
        <p:spPr>
          <a:xfrm>
            <a:off x="93800" y="3007895"/>
            <a:ext cx="4057095"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595F9F8-3F9A-43CA-A0B7-40A99D25CA07}"/>
              </a:ext>
            </a:extLst>
          </p:cNvPr>
          <p:cNvSpPr/>
          <p:nvPr/>
        </p:nvSpPr>
        <p:spPr>
          <a:xfrm>
            <a:off x="5310159" y="3400715"/>
            <a:ext cx="3609474" cy="1223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End Testing All </a:t>
            </a:r>
          </a:p>
        </p:txBody>
      </p:sp>
    </p:spTree>
    <p:extLst>
      <p:ext uri="{BB962C8B-B14F-4D97-AF65-F5344CB8AC3E}">
        <p14:creationId xmlns:p14="http://schemas.microsoft.com/office/powerpoint/2010/main" val="67357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239095-55C0-40C7-AA00-D10A9421AD97}"/>
              </a:ext>
            </a:extLst>
          </p:cNvPr>
          <p:cNvSpPr txBox="1">
            <a:spLocks/>
          </p:cNvSpPr>
          <p:nvPr/>
        </p:nvSpPr>
        <p:spPr>
          <a:xfrm>
            <a:off x="1909882" y="162973"/>
            <a:ext cx="10972800" cy="62804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81BB41"/>
                </a:solidFill>
                <a:effectLst/>
                <a:uLnTx/>
                <a:uFillTx/>
                <a:latin typeface="Calibri Light" panose="020F0302020204030204"/>
                <a:ea typeface="+mj-ea"/>
                <a:cs typeface="+mj-cs"/>
              </a:rPr>
              <a:t>Continue Testing All</a:t>
            </a:r>
          </a:p>
        </p:txBody>
      </p:sp>
      <p:sp>
        <p:nvSpPr>
          <p:cNvPr id="15" name="Slide Number Placeholder 4">
            <a:extLst>
              <a:ext uri="{FF2B5EF4-FFF2-40B4-BE49-F238E27FC236}">
                <a16:creationId xmlns:a16="http://schemas.microsoft.com/office/drawing/2014/main" id="{543142D1-DD39-4DA2-A910-9E643A567726}"/>
              </a:ext>
            </a:extLst>
          </p:cNvPr>
          <p:cNvSpPr txBox="1">
            <a:spLocks/>
          </p:cNvSpPr>
          <p:nvPr/>
        </p:nvSpPr>
        <p:spPr>
          <a:xfrm>
            <a:off x="10484519" y="6492875"/>
            <a:ext cx="39485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27F71D-DDCF-44D9-A7A6-C842FFC6CA86}"/>
              </a:ext>
            </a:extLst>
          </p:cNvPr>
          <p:cNvSpPr/>
          <p:nvPr/>
        </p:nvSpPr>
        <p:spPr>
          <a:xfrm>
            <a:off x="1550856" y="2710115"/>
            <a:ext cx="2356338" cy="914400"/>
          </a:xfrm>
          <a:prstGeom prst="roundRect">
            <a:avLst/>
          </a:prstGeom>
          <a:solidFill>
            <a:srgbClr val="088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Subtest: Reading </a:t>
            </a:r>
          </a:p>
        </p:txBody>
      </p:sp>
      <p:sp>
        <p:nvSpPr>
          <p:cNvPr id="18" name="Rectangle 17">
            <a:extLst>
              <a:ext uri="{FF2B5EF4-FFF2-40B4-BE49-F238E27FC236}">
                <a16:creationId xmlns:a16="http://schemas.microsoft.com/office/drawing/2014/main" id="{10BB1401-8273-4063-9E88-400ED32C680D}"/>
              </a:ext>
            </a:extLst>
          </p:cNvPr>
          <p:cNvSpPr/>
          <p:nvPr/>
        </p:nvSpPr>
        <p:spPr>
          <a:xfrm>
            <a:off x="1550856" y="5261375"/>
            <a:ext cx="2305479" cy="715108"/>
          </a:xfrm>
          <a:prstGeom prst="rect">
            <a:avLst/>
          </a:prstGeom>
          <a:solidFill>
            <a:srgbClr val="81B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Continue Testing All</a:t>
            </a:r>
          </a:p>
        </p:txBody>
      </p:sp>
      <p:sp>
        <p:nvSpPr>
          <p:cNvPr id="20" name="Rectangle: Rounded Corners 19">
            <a:extLst>
              <a:ext uri="{FF2B5EF4-FFF2-40B4-BE49-F238E27FC236}">
                <a16:creationId xmlns:a16="http://schemas.microsoft.com/office/drawing/2014/main" id="{CBD561A3-3775-4819-A61C-180088114C72}"/>
              </a:ext>
            </a:extLst>
          </p:cNvPr>
          <p:cNvSpPr/>
          <p:nvPr/>
        </p:nvSpPr>
        <p:spPr>
          <a:xfrm>
            <a:off x="5930290" y="2710115"/>
            <a:ext cx="3647950" cy="998998"/>
          </a:xfrm>
          <a:prstGeom prst="roundRect">
            <a:avLst/>
          </a:prstGeom>
          <a:solidFill>
            <a:srgbClr val="088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Subtest: Language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(Gr 1 and 2) or Written Expression (Gr 11and 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2E761D8-B660-4725-9DBB-B3209ADEFACC}"/>
              </a:ext>
            </a:extLst>
          </p:cNvPr>
          <p:cNvSpPr/>
          <p:nvPr/>
        </p:nvSpPr>
        <p:spPr>
          <a:xfrm>
            <a:off x="6446076" y="5261375"/>
            <a:ext cx="2450123" cy="71510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End Testing All</a:t>
            </a:r>
          </a:p>
        </p:txBody>
      </p:sp>
      <p:pic>
        <p:nvPicPr>
          <p:cNvPr id="29" name="Picture 28">
            <a:extLst>
              <a:ext uri="{FF2B5EF4-FFF2-40B4-BE49-F238E27FC236}">
                <a16:creationId xmlns:a16="http://schemas.microsoft.com/office/drawing/2014/main" id="{3C272830-CAB8-4490-AB42-2A331E9724BE}"/>
              </a:ext>
            </a:extLst>
          </p:cNvPr>
          <p:cNvPicPr>
            <a:picLocks noChangeAspect="1"/>
          </p:cNvPicPr>
          <p:nvPr/>
        </p:nvPicPr>
        <p:blipFill rotWithShape="1">
          <a:blip r:embed="rId3">
            <a:extLst>
              <a:ext uri="{28A0092B-C50C-407E-A947-70E740481C1C}">
                <a14:useLocalDpi xmlns:a14="http://schemas.microsoft.com/office/drawing/2010/main" val="0"/>
              </a:ext>
            </a:extLst>
          </a:blip>
          <a:srcRect t="25573" b="18320"/>
          <a:stretch/>
        </p:blipFill>
        <p:spPr>
          <a:xfrm>
            <a:off x="1616564" y="3651326"/>
            <a:ext cx="2174065" cy="1219801"/>
          </a:xfrm>
          <a:prstGeom prst="rect">
            <a:avLst/>
          </a:prstGeom>
        </p:spPr>
      </p:pic>
      <p:pic>
        <p:nvPicPr>
          <p:cNvPr id="31" name="Picture 30">
            <a:extLst>
              <a:ext uri="{FF2B5EF4-FFF2-40B4-BE49-F238E27FC236}">
                <a16:creationId xmlns:a16="http://schemas.microsoft.com/office/drawing/2014/main" id="{870179C2-CD19-4C32-A0BB-6520870BF760}"/>
              </a:ext>
            </a:extLst>
          </p:cNvPr>
          <p:cNvPicPr>
            <a:picLocks noChangeAspect="1"/>
          </p:cNvPicPr>
          <p:nvPr/>
        </p:nvPicPr>
        <p:blipFill rotWithShape="1">
          <a:blip r:embed="rId3">
            <a:extLst>
              <a:ext uri="{28A0092B-C50C-407E-A947-70E740481C1C}">
                <a14:useLocalDpi xmlns:a14="http://schemas.microsoft.com/office/drawing/2010/main" val="0"/>
              </a:ext>
            </a:extLst>
          </a:blip>
          <a:srcRect t="25573" b="18320"/>
          <a:stretch/>
        </p:blipFill>
        <p:spPr>
          <a:xfrm>
            <a:off x="6446076" y="3717623"/>
            <a:ext cx="2174065" cy="1219801"/>
          </a:xfrm>
          <a:prstGeom prst="rect">
            <a:avLst/>
          </a:prstGeom>
        </p:spPr>
      </p:pic>
      <p:pic>
        <p:nvPicPr>
          <p:cNvPr id="7" name="Picture 6">
            <a:extLst>
              <a:ext uri="{FF2B5EF4-FFF2-40B4-BE49-F238E27FC236}">
                <a16:creationId xmlns:a16="http://schemas.microsoft.com/office/drawing/2014/main" id="{21567639-8BE6-4A59-A409-4A5BB0D4C310}"/>
              </a:ext>
            </a:extLst>
          </p:cNvPr>
          <p:cNvPicPr>
            <a:picLocks noChangeAspect="1"/>
          </p:cNvPicPr>
          <p:nvPr/>
        </p:nvPicPr>
        <p:blipFill>
          <a:blip r:embed="rId4"/>
          <a:stretch>
            <a:fillRect/>
          </a:stretch>
        </p:blipFill>
        <p:spPr>
          <a:xfrm>
            <a:off x="0" y="1313445"/>
            <a:ext cx="12192000" cy="1198470"/>
          </a:xfrm>
          <a:prstGeom prst="rect">
            <a:avLst/>
          </a:prstGeom>
          <a:ln>
            <a:solidFill>
              <a:schemeClr val="tx1"/>
            </a:solidFill>
          </a:ln>
        </p:spPr>
      </p:pic>
      <p:sp>
        <p:nvSpPr>
          <p:cNvPr id="28" name="Rectangle: Rounded Corners 27">
            <a:extLst>
              <a:ext uri="{FF2B5EF4-FFF2-40B4-BE49-F238E27FC236}">
                <a16:creationId xmlns:a16="http://schemas.microsoft.com/office/drawing/2014/main" id="{69312337-107E-4D58-81DF-8E26E38D908E}"/>
              </a:ext>
            </a:extLst>
          </p:cNvPr>
          <p:cNvSpPr/>
          <p:nvPr/>
        </p:nvSpPr>
        <p:spPr>
          <a:xfrm>
            <a:off x="9896500" y="1698619"/>
            <a:ext cx="785446" cy="344888"/>
          </a:xfrm>
          <a:prstGeom prst="roundRect">
            <a:avLst>
              <a:gd name="adj" fmla="val 16667"/>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6"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259920-934B-4380-B592-0FFADA9A77DA}"/>
              </a:ext>
            </a:extLst>
          </p:cNvPr>
          <p:cNvSpPr>
            <a:spLocks noGrp="1"/>
          </p:cNvSpPr>
          <p:nvPr>
            <p:ph type="title"/>
          </p:nvPr>
        </p:nvSpPr>
        <p:spPr>
          <a:xfrm>
            <a:off x="254443" y="2086884"/>
            <a:ext cx="3633746" cy="3518067"/>
          </a:xfrm>
        </p:spPr>
        <p:txBody>
          <a:bodyPr vert="horz" lIns="91440" tIns="45720" rIns="91440" bIns="45720" rtlCol="0" anchor="ctr">
            <a:normAutofit/>
          </a:bodyPr>
          <a:lstStyle/>
          <a:p>
            <a:pPr algn="ctr"/>
            <a:r>
              <a:rPr lang="en-US" sz="4400" b="1" kern="1200" dirty="0">
                <a:solidFill>
                  <a:srgbClr val="FFFFFF"/>
                </a:solidFill>
                <a:latin typeface="+mj-lt"/>
                <a:ea typeface="+mj-ea"/>
                <a:cs typeface="+mj-cs"/>
              </a:rPr>
              <a:t>Best Practices Using “Continue Testing All”</a:t>
            </a:r>
          </a:p>
        </p:txBody>
      </p:sp>
      <p:sp>
        <p:nvSpPr>
          <p:cNvPr id="3" name="TextBox 2">
            <a:extLst>
              <a:ext uri="{FF2B5EF4-FFF2-40B4-BE49-F238E27FC236}">
                <a16:creationId xmlns:a16="http://schemas.microsoft.com/office/drawing/2014/main" id="{412BB540-9C6E-4F59-812B-2D73735A56F6}"/>
              </a:ext>
            </a:extLst>
          </p:cNvPr>
          <p:cNvSpPr txBox="1"/>
          <p:nvPr/>
        </p:nvSpPr>
        <p:spPr>
          <a:xfrm>
            <a:off x="4543643" y="2086885"/>
            <a:ext cx="6848715" cy="4269466"/>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800" dirty="0"/>
              <a:t>Students move together as a group using the “Continue Testing All” button.</a:t>
            </a:r>
          </a:p>
          <a:p>
            <a:pPr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“Continue Testing All” button moves students sequentially to the next subtest.</a:t>
            </a:r>
          </a:p>
          <a:p>
            <a:pPr>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Minimizes the need to log  in and out of the system after each subtest.</a:t>
            </a:r>
          </a:p>
          <a:p>
            <a:pPr indent="-228600">
              <a:lnSpc>
                <a:spcPct val="90000"/>
              </a:lnSpc>
              <a:spcAft>
                <a:spcPts val="600"/>
              </a:spcAft>
              <a:buFont typeface="Arial" panose="020B0604020202020204" pitchFamily="34" charset="0"/>
              <a:buChar char="•"/>
            </a:pPr>
            <a:endParaRPr lang="en-US" sz="2200" dirty="0"/>
          </a:p>
          <a:p>
            <a:pPr marL="114300">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5" name="Slide Number Placeholder 4">
            <a:extLst>
              <a:ext uri="{FF2B5EF4-FFF2-40B4-BE49-F238E27FC236}">
                <a16:creationId xmlns:a16="http://schemas.microsoft.com/office/drawing/2014/main" id="{1E326968-F240-458F-8403-1BDE4A70A368}"/>
              </a:ext>
            </a:extLst>
          </p:cNvPr>
          <p:cNvSpPr>
            <a:spLocks noGrp="1"/>
          </p:cNvSpPr>
          <p:nvPr>
            <p:ph type="sldNum" sz="quarter" idx="10"/>
          </p:nvPr>
        </p:nvSpPr>
        <p:spPr>
          <a:xfrm>
            <a:off x="10534650" y="6356350"/>
            <a:ext cx="819150" cy="365125"/>
          </a:xfrm>
        </p:spPr>
        <p:txBody>
          <a:bodyPr vert="horz" lIns="91440" tIns="45720" rIns="91440" bIns="45720" rtlCol="0" anchor="ctr">
            <a:normAutofit/>
          </a:bodyPr>
          <a:lstStyle/>
          <a:p>
            <a:pPr algn="r">
              <a:spcAft>
                <a:spcPts val="600"/>
              </a:spcAft>
            </a:pPr>
            <a:fld id="{783E5F0D-CBDD-6347-A225-5CD5D5BCDEFD}" type="slidenum">
              <a:rPr lang="en-US" sz="1200">
                <a:solidFill>
                  <a:prstClr val="black">
                    <a:tint val="75000"/>
                  </a:prstClr>
                </a:solidFill>
              </a:rPr>
              <a:pPr algn="r">
                <a:spcAft>
                  <a:spcPts val="600"/>
                </a:spcAft>
              </a:pPr>
              <a:t>17</a:t>
            </a:fld>
            <a:endParaRPr lang="en-US" sz="1200">
              <a:solidFill>
                <a:prstClr val="black">
                  <a:tint val="75000"/>
                </a:prstClr>
              </a:solidFill>
            </a:endParaRPr>
          </a:p>
        </p:txBody>
      </p:sp>
    </p:spTree>
    <p:extLst>
      <p:ext uri="{BB962C8B-B14F-4D97-AF65-F5344CB8AC3E}">
        <p14:creationId xmlns:p14="http://schemas.microsoft.com/office/powerpoint/2010/main" val="315660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6F4C-BE7C-4D33-AB10-27560EDE365B}"/>
              </a:ext>
            </a:extLst>
          </p:cNvPr>
          <p:cNvSpPr>
            <a:spLocks noGrp="1"/>
          </p:cNvSpPr>
          <p:nvPr>
            <p:ph type="title"/>
          </p:nvPr>
        </p:nvSpPr>
        <p:spPr/>
        <p:txBody>
          <a:bodyPr>
            <a:normAutofit fontScale="90000"/>
          </a:bodyPr>
          <a:lstStyle/>
          <a:p>
            <a:r>
              <a:rPr lang="en-US" dirty="0">
                <a:solidFill>
                  <a:schemeClr val="tx1">
                    <a:lumMod val="75000"/>
                  </a:schemeClr>
                </a:solidFill>
              </a:rPr>
              <a:t>Proctor Access</a:t>
            </a:r>
            <a:r>
              <a:rPr lang="en-US" dirty="0">
                <a:solidFill>
                  <a:srgbClr val="002060"/>
                </a:solidFill>
              </a:rPr>
              <a:t>:</a:t>
            </a:r>
            <a:br>
              <a:rPr lang="en-US" dirty="0">
                <a:solidFill>
                  <a:srgbClr val="FFC000"/>
                </a:solidFill>
              </a:rPr>
            </a:br>
            <a:endParaRPr lang="en-US" dirty="0"/>
          </a:p>
        </p:txBody>
      </p:sp>
      <p:sp>
        <p:nvSpPr>
          <p:cNvPr id="4" name="Slide Number Placeholder 3">
            <a:extLst>
              <a:ext uri="{FF2B5EF4-FFF2-40B4-BE49-F238E27FC236}">
                <a16:creationId xmlns:a16="http://schemas.microsoft.com/office/drawing/2014/main" id="{813E41EA-F6B5-47A8-8525-790D012F7A0B}"/>
              </a:ext>
            </a:extLst>
          </p:cNvPr>
          <p:cNvSpPr>
            <a:spLocks noGrp="1"/>
          </p:cNvSpPr>
          <p:nvPr>
            <p:ph type="sldNum" sz="quarter" idx="12"/>
          </p:nvPr>
        </p:nvSpPr>
        <p:spPr>
          <a:xfrm>
            <a:off x="4049384" y="5381013"/>
            <a:ext cx="6467857" cy="424694"/>
          </a:xfrm>
        </p:spPr>
        <p:txBody>
          <a:bodyPr/>
          <a:lstStyle/>
          <a:p>
            <a:pPr algn="ctr"/>
            <a:r>
              <a:rPr lang="en-US" sz="2000" b="1" dirty="0"/>
              <a:t>Note</a:t>
            </a:r>
            <a:r>
              <a:rPr lang="en-US" sz="2000" dirty="0"/>
              <a:t>: Proctoring is NOT supported on a Chromebook</a:t>
            </a:r>
          </a:p>
        </p:txBody>
      </p:sp>
      <p:sp>
        <p:nvSpPr>
          <p:cNvPr id="5" name="Content Placeholder 1">
            <a:extLst>
              <a:ext uri="{FF2B5EF4-FFF2-40B4-BE49-F238E27FC236}">
                <a16:creationId xmlns:a16="http://schemas.microsoft.com/office/drawing/2014/main" id="{64852F26-B328-4F8B-9CE1-F4E781122621}"/>
              </a:ext>
            </a:extLst>
          </p:cNvPr>
          <p:cNvSpPr>
            <a:spLocks noGrp="1"/>
          </p:cNvSpPr>
          <p:nvPr>
            <p:ph idx="1"/>
          </p:nvPr>
        </p:nvSpPr>
        <p:spPr>
          <a:xfrm>
            <a:off x="826168" y="1520917"/>
            <a:ext cx="5516881" cy="4229320"/>
          </a:xfrm>
        </p:spPr>
        <p:txBody>
          <a:bodyPr>
            <a:normAutofit/>
          </a:bodyPr>
          <a:lstStyle/>
          <a:p>
            <a:pPr marL="0" indent="0">
              <a:buNone/>
            </a:pPr>
            <a:endParaRPr lang="en-US" sz="2400" dirty="0">
              <a:solidFill>
                <a:srgbClr val="FFC000"/>
              </a:solidFill>
            </a:endParaRPr>
          </a:p>
          <a:p>
            <a:r>
              <a:rPr lang="en-US" sz="2400" dirty="0">
                <a:solidFill>
                  <a:schemeClr val="tx1">
                    <a:lumMod val="50000"/>
                  </a:schemeClr>
                </a:solidFill>
              </a:rPr>
              <a:t>Wired Desktop or laptop computer</a:t>
            </a:r>
          </a:p>
          <a:p>
            <a:r>
              <a:rPr lang="en-US" sz="2400" dirty="0">
                <a:solidFill>
                  <a:schemeClr val="tx1">
                    <a:lumMod val="50000"/>
                  </a:schemeClr>
                </a:solidFill>
              </a:rPr>
              <a:t>Browsers</a:t>
            </a:r>
          </a:p>
          <a:p>
            <a:pPr lvl="1"/>
            <a:r>
              <a:rPr lang="en-US" sz="2400" dirty="0">
                <a:solidFill>
                  <a:schemeClr val="tx1">
                    <a:lumMod val="50000"/>
                  </a:schemeClr>
                </a:solidFill>
              </a:rPr>
              <a:t>Explorer</a:t>
            </a:r>
          </a:p>
          <a:p>
            <a:pPr lvl="1"/>
            <a:r>
              <a:rPr lang="en-US" sz="2400" dirty="0">
                <a:solidFill>
                  <a:schemeClr val="tx1">
                    <a:lumMod val="50000"/>
                  </a:schemeClr>
                </a:solidFill>
              </a:rPr>
              <a:t>Edge</a:t>
            </a:r>
          </a:p>
          <a:p>
            <a:pPr lvl="1"/>
            <a:r>
              <a:rPr lang="en-US" sz="2400" dirty="0">
                <a:solidFill>
                  <a:schemeClr val="tx1">
                    <a:lumMod val="50000"/>
                  </a:schemeClr>
                </a:solidFill>
              </a:rPr>
              <a:t>Chrome</a:t>
            </a:r>
          </a:p>
          <a:p>
            <a:pPr lvl="1"/>
            <a:r>
              <a:rPr lang="en-US" sz="2400" dirty="0">
                <a:solidFill>
                  <a:schemeClr val="tx1">
                    <a:lumMod val="50000"/>
                  </a:schemeClr>
                </a:solidFill>
              </a:rPr>
              <a:t>Firefox</a:t>
            </a:r>
          </a:p>
          <a:p>
            <a:pPr lvl="1"/>
            <a:r>
              <a:rPr lang="en-US" sz="2400" dirty="0">
                <a:solidFill>
                  <a:schemeClr val="tx1">
                    <a:lumMod val="50000"/>
                  </a:schemeClr>
                </a:solidFill>
              </a:rPr>
              <a:t>Safari </a:t>
            </a:r>
          </a:p>
        </p:txBody>
      </p:sp>
      <p:pic>
        <p:nvPicPr>
          <p:cNvPr id="7" name="Picture 6" descr="A screenshot of a cell phone&#10;&#10;Description automatically generated">
            <a:extLst>
              <a:ext uri="{FF2B5EF4-FFF2-40B4-BE49-F238E27FC236}">
                <a16:creationId xmlns:a16="http://schemas.microsoft.com/office/drawing/2014/main" id="{0856D064-CB28-4C7A-9C08-C7844C8C2EA7}"/>
              </a:ext>
            </a:extLst>
          </p:cNvPr>
          <p:cNvPicPr>
            <a:picLocks noChangeAspect="1"/>
          </p:cNvPicPr>
          <p:nvPr/>
        </p:nvPicPr>
        <p:blipFill>
          <a:blip r:embed="rId3"/>
          <a:stretch>
            <a:fillRect/>
          </a:stretch>
        </p:blipFill>
        <p:spPr>
          <a:xfrm>
            <a:off x="6095999" y="500428"/>
            <a:ext cx="6047619" cy="5857143"/>
          </a:xfrm>
          <a:prstGeom prst="rect">
            <a:avLst/>
          </a:prstGeom>
          <a:ln>
            <a:solidFill>
              <a:schemeClr val="tx1">
                <a:lumMod val="75000"/>
                <a:lumOff val="25000"/>
              </a:schemeClr>
            </a:solidFill>
          </a:ln>
        </p:spPr>
      </p:pic>
      <p:sp>
        <p:nvSpPr>
          <p:cNvPr id="3" name="TextBox 2">
            <a:extLst>
              <a:ext uri="{FF2B5EF4-FFF2-40B4-BE49-F238E27FC236}">
                <a16:creationId xmlns:a16="http://schemas.microsoft.com/office/drawing/2014/main" id="{63D19ECF-4F89-4035-A9AB-AB52769F343C}"/>
              </a:ext>
            </a:extLst>
          </p:cNvPr>
          <p:cNvSpPr txBox="1"/>
          <p:nvPr/>
        </p:nvSpPr>
        <p:spPr>
          <a:xfrm>
            <a:off x="565484" y="5750237"/>
            <a:ext cx="4632158" cy="738664"/>
          </a:xfrm>
          <a:prstGeom prst="rect">
            <a:avLst/>
          </a:prstGeom>
          <a:noFill/>
        </p:spPr>
        <p:txBody>
          <a:bodyPr wrap="square" rtlCol="0">
            <a:spAutoFit/>
          </a:bodyPr>
          <a:lstStyle/>
          <a:p>
            <a:r>
              <a:rPr lang="en-US" sz="2400" dirty="0">
                <a:hlinkClick r:id="rId4"/>
              </a:rPr>
              <a:t>www.riversidedatamanager.com</a:t>
            </a:r>
            <a:endParaRPr lang="en-US" sz="2400" dirty="0"/>
          </a:p>
          <a:p>
            <a:endParaRPr lang="en-US" dirty="0"/>
          </a:p>
        </p:txBody>
      </p:sp>
    </p:spTree>
    <p:extLst>
      <p:ext uri="{BB962C8B-B14F-4D97-AF65-F5344CB8AC3E}">
        <p14:creationId xmlns:p14="http://schemas.microsoft.com/office/powerpoint/2010/main" val="347585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063" y="832156"/>
            <a:ext cx="8229600" cy="628040"/>
          </a:xfrm>
        </p:spPr>
        <p:txBody>
          <a:bodyPr>
            <a:normAutofit fontScale="90000"/>
          </a:bodyPr>
          <a:lstStyle/>
          <a:p>
            <a:br>
              <a:rPr lang="en-US" dirty="0"/>
            </a:br>
            <a:br>
              <a:rPr lang="en-US" dirty="0"/>
            </a:br>
            <a:r>
              <a:rPr lang="en-US" dirty="0"/>
              <a:t>Student Access - 3 options: </a:t>
            </a:r>
            <a:br>
              <a:rPr lang="en-US" dirty="0"/>
            </a:br>
            <a:endParaRPr lang="en-US" dirty="0"/>
          </a:p>
        </p:txBody>
      </p:sp>
      <p:sp>
        <p:nvSpPr>
          <p:cNvPr id="3" name="Content Placeholder 2"/>
          <p:cNvSpPr>
            <a:spLocks noGrp="1"/>
          </p:cNvSpPr>
          <p:nvPr>
            <p:ph sz="half" idx="1"/>
          </p:nvPr>
        </p:nvSpPr>
        <p:spPr>
          <a:xfrm>
            <a:off x="1122042" y="1460196"/>
            <a:ext cx="5325533" cy="4525963"/>
          </a:xfrm>
        </p:spPr>
        <p:txBody>
          <a:bodyPr>
            <a:normAutofit/>
          </a:bodyPr>
          <a:lstStyle/>
          <a:p>
            <a:pPr marL="342900" indent="-342900">
              <a:buFont typeface="+mj-lt"/>
              <a:buAutoNum type="arabicPeriod"/>
            </a:pPr>
            <a:r>
              <a:rPr lang="en-US" sz="2800" dirty="0"/>
              <a:t>Secure browser installed on desktop or laptop computer</a:t>
            </a:r>
          </a:p>
          <a:p>
            <a:pPr marL="342900" indent="-342900">
              <a:buFont typeface="+mj-lt"/>
              <a:buAutoNum type="arabicPeriod"/>
            </a:pPr>
            <a:endParaRPr lang="en-US" sz="2800" dirty="0"/>
          </a:p>
          <a:p>
            <a:pPr marL="342900" indent="-342900">
              <a:buFont typeface="+mj-lt"/>
              <a:buAutoNum type="arabicPeriod"/>
            </a:pPr>
            <a:r>
              <a:rPr lang="en-US" sz="2800" dirty="0"/>
              <a:t>App downloaded on iPad</a:t>
            </a:r>
          </a:p>
          <a:p>
            <a:pPr marL="342900" indent="-342900">
              <a:buFont typeface="+mj-lt"/>
              <a:buAutoNum type="arabicPeriod"/>
            </a:pPr>
            <a:endParaRPr lang="en-US" sz="2800" dirty="0"/>
          </a:p>
          <a:p>
            <a:pPr marL="342900" indent="-342900">
              <a:buFont typeface="+mj-lt"/>
              <a:buAutoNum type="arabicPeriod"/>
            </a:pPr>
            <a:endParaRPr lang="en-US" sz="2800" dirty="0"/>
          </a:p>
          <a:p>
            <a:pPr marL="342900" indent="-342900">
              <a:buFont typeface="+mj-lt"/>
              <a:buAutoNum type="arabicPeriod"/>
            </a:pPr>
            <a:r>
              <a:rPr lang="en-US" sz="2800" dirty="0"/>
              <a:t>App downloaded on Chromebook</a:t>
            </a:r>
          </a:p>
          <a:p>
            <a:endParaRPr lang="en-US" dirty="0"/>
          </a:p>
        </p:txBody>
      </p:sp>
      <p:sp>
        <p:nvSpPr>
          <p:cNvPr id="5" name="Slide Number Placeholder 4"/>
          <p:cNvSpPr>
            <a:spLocks noGrp="1"/>
          </p:cNvSpPr>
          <p:nvPr>
            <p:ph type="sldNum" sz="quarter" idx="10"/>
          </p:nvPr>
        </p:nvSpPr>
        <p:spPr/>
        <p:txBody>
          <a:bodyPr/>
          <a:lstStyle/>
          <a:p>
            <a:fld id="{783E5F0D-CBDD-6347-A225-5CD5D5BCDEFD}" type="slidenum">
              <a:rPr lang="en-US" smtClean="0"/>
              <a:pPr/>
              <a:t>19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886" y="2877672"/>
            <a:ext cx="2286000" cy="1744297"/>
          </a:xfrm>
          <a:prstGeom prst="rect">
            <a:avLst/>
          </a:prstGeom>
        </p:spPr>
      </p:pic>
      <p:pic>
        <p:nvPicPr>
          <p:cNvPr id="9" name="Picture 8" descr="http://cdn4.mos.techradar.futurecdn.net/art/laptops/HP/HP%20Chromebook%2011/hp-chromebook-11-580-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83" b="20638"/>
          <a:stretch/>
        </p:blipFill>
        <p:spPr bwMode="auto">
          <a:xfrm>
            <a:off x="7216161" y="4824532"/>
            <a:ext cx="3126650" cy="12262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flipV="1">
            <a:off x="5909481" y="1683343"/>
            <a:ext cx="1876499" cy="3294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Content Placeholder 11" descr="A close up of a sign&#10;&#10;Description automatically generated">
            <a:extLst>
              <a:ext uri="{FF2B5EF4-FFF2-40B4-BE49-F238E27FC236}">
                <a16:creationId xmlns:a16="http://schemas.microsoft.com/office/drawing/2014/main" id="{7D770FB2-3B41-42CD-9AB5-178FADE69E19}"/>
              </a:ext>
            </a:extLst>
          </p:cNvPr>
          <p:cNvPicPr>
            <a:picLocks noGrp="1" noChangeAspect="1"/>
          </p:cNvPicPr>
          <p:nvPr>
            <p:ph sz="half" idx="2"/>
          </p:nvPr>
        </p:nvPicPr>
        <p:blipFill>
          <a:blip r:embed="rId5"/>
          <a:stretch>
            <a:fillRect/>
          </a:stretch>
        </p:blipFill>
        <p:spPr>
          <a:xfrm>
            <a:off x="7955179" y="720768"/>
            <a:ext cx="1463040" cy="1478856"/>
          </a:xfrm>
        </p:spPr>
      </p:pic>
    </p:spTree>
    <p:extLst>
      <p:ext uri="{BB962C8B-B14F-4D97-AF65-F5344CB8AC3E}">
        <p14:creationId xmlns:p14="http://schemas.microsoft.com/office/powerpoint/2010/main" val="265541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6B5BB8F1-051C-46F8-BCC5-B85EB6590DF8}"/>
              </a:ext>
            </a:extLst>
          </p:cNvPr>
          <p:cNvGraphicFramePr>
            <a:graphicFrameLocks noGrp="1"/>
          </p:cNvGraphicFramePr>
          <p:nvPr>
            <p:extLst>
              <p:ext uri="{D42A27DB-BD31-4B8C-83A1-F6EECF244321}">
                <p14:modId xmlns:p14="http://schemas.microsoft.com/office/powerpoint/2010/main" val="2146064620"/>
              </p:ext>
            </p:extLst>
          </p:nvPr>
        </p:nvGraphicFramePr>
        <p:xfrm>
          <a:off x="2762250" y="315168"/>
          <a:ext cx="6591300" cy="5409405"/>
        </p:xfrm>
        <a:graphic>
          <a:graphicData uri="http://schemas.openxmlformats.org/drawingml/2006/table">
            <a:tbl>
              <a:tblPr firstRow="1" bandRow="1">
                <a:tableStyleId>{3B4B98B0-60AC-42C2-AFA5-B58CD77FA1E5}</a:tableStyleId>
              </a:tblPr>
              <a:tblGrid>
                <a:gridCol w="6591300">
                  <a:extLst>
                    <a:ext uri="{9D8B030D-6E8A-4147-A177-3AD203B41FA5}">
                      <a16:colId xmlns:a16="http://schemas.microsoft.com/office/drawing/2014/main" val="20000"/>
                    </a:ext>
                  </a:extLst>
                </a:gridCol>
              </a:tblGrid>
              <a:tr h="586120">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Learning Objectives:</a:t>
                      </a:r>
                      <a:endParaRPr lang="en-US" sz="2400" b="1" i="1" dirty="0">
                        <a:solidFill>
                          <a:schemeClr val="bg1"/>
                        </a:solidFill>
                      </a:endParaRPr>
                    </a:p>
                  </a:txBody>
                  <a:tcPr>
                    <a:solidFill>
                      <a:srgbClr val="0880C2"/>
                    </a:solidFill>
                  </a:tcPr>
                </a:tc>
                <a:extLst>
                  <a:ext uri="{0D108BD9-81ED-4DB2-BD59-A6C34878D82A}">
                    <a16:rowId xmlns:a16="http://schemas.microsoft.com/office/drawing/2014/main" val="10000"/>
                  </a:ext>
                </a:extLst>
              </a:tr>
              <a:tr h="441512">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mn-lt"/>
                        </a:rPr>
                        <a:t>Overview</a:t>
                      </a:r>
                    </a:p>
                  </a:txBody>
                  <a:tcPr/>
                </a:tc>
                <a:extLst>
                  <a:ext uri="{0D108BD9-81ED-4DB2-BD59-A6C34878D82A}">
                    <a16:rowId xmlns:a16="http://schemas.microsoft.com/office/drawing/2014/main" val="10001"/>
                  </a:ext>
                </a:extLst>
              </a:tr>
              <a:tr h="524738">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800" baseline="0" dirty="0">
                          <a:latin typeface="+mn-lt"/>
                        </a:rPr>
                        <a:t>Iowa  Assessments</a:t>
                      </a:r>
                      <a:endParaRPr lang="en-US" sz="2800" dirty="0">
                        <a:solidFill>
                          <a:schemeClr val="tx1">
                            <a:lumMod val="10000"/>
                          </a:schemeClr>
                        </a:solidFill>
                        <a:latin typeface="+mn-lt"/>
                      </a:endParaRPr>
                    </a:p>
                  </a:txBody>
                  <a:tcPr/>
                </a:tc>
                <a:extLst>
                  <a:ext uri="{0D108BD9-81ED-4DB2-BD59-A6C34878D82A}">
                    <a16:rowId xmlns:a16="http://schemas.microsoft.com/office/drawing/2014/main" val="1372019000"/>
                  </a:ext>
                </a:extLst>
              </a:tr>
              <a:tr h="671427">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mn-lt"/>
                        </a:rPr>
                        <a:t>Proctor Functions</a:t>
                      </a:r>
                      <a:endParaRPr lang="en-US" sz="280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baseline="0" dirty="0">
                          <a:solidFill>
                            <a:schemeClr val="tx1"/>
                          </a:solidFill>
                          <a:latin typeface="+mn-lt"/>
                        </a:rPr>
                        <a:t>Online Demonstration</a:t>
                      </a:r>
                      <a:endParaRPr lang="en-US" sz="2800" b="1" dirty="0">
                        <a:solidFill>
                          <a:schemeClr val="tx1"/>
                        </a:solidFill>
                        <a:latin typeface="+mn-lt"/>
                      </a:endParaRPr>
                    </a:p>
                  </a:txBody>
                  <a:tcPr/>
                </a:tc>
                <a:extLst>
                  <a:ext uri="{0D108BD9-81ED-4DB2-BD59-A6C34878D82A}">
                    <a16:rowId xmlns:a16="http://schemas.microsoft.com/office/drawing/2014/main" val="10005"/>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dirty="0">
                          <a:solidFill>
                            <a:schemeClr val="tx1"/>
                          </a:solidFill>
                          <a:latin typeface="+mn-lt"/>
                        </a:rPr>
                        <a:t>Creating Test Sessions</a:t>
                      </a:r>
                    </a:p>
                  </a:txBody>
                  <a:tcPr/>
                </a:tc>
                <a:extLst>
                  <a:ext uri="{0D108BD9-81ED-4DB2-BD59-A6C34878D82A}">
                    <a16:rowId xmlns:a16="http://schemas.microsoft.com/office/drawing/2014/main" val="10006"/>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baseline="0" dirty="0">
                          <a:solidFill>
                            <a:schemeClr val="tx1"/>
                          </a:solidFill>
                          <a:latin typeface="+mn-lt"/>
                        </a:rPr>
                        <a:t>Student Login &amp; Testing Experience</a:t>
                      </a:r>
                    </a:p>
                  </a:txBody>
                  <a:tcPr/>
                </a:tc>
                <a:extLst>
                  <a:ext uri="{0D108BD9-81ED-4DB2-BD59-A6C34878D82A}">
                    <a16:rowId xmlns:a16="http://schemas.microsoft.com/office/drawing/2014/main" val="10007"/>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dirty="0">
                          <a:solidFill>
                            <a:schemeClr val="tx1"/>
                          </a:solidFill>
                          <a:latin typeface="+mn-lt"/>
                        </a:rPr>
                        <a:t>Monitoring</a:t>
                      </a:r>
                      <a:r>
                        <a:rPr lang="en-US" sz="2800" baseline="0" dirty="0">
                          <a:solidFill>
                            <a:schemeClr val="tx1"/>
                          </a:solidFill>
                          <a:latin typeface="+mn-lt"/>
                        </a:rPr>
                        <a:t> Students During Testing</a:t>
                      </a:r>
                    </a:p>
                  </a:txBody>
                  <a:tcPr/>
                </a:tc>
                <a:extLst>
                  <a:ext uri="{0D108BD9-81ED-4DB2-BD59-A6C34878D82A}">
                    <a16:rowId xmlns:a16="http://schemas.microsoft.com/office/drawing/2014/main" val="10008"/>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FontTx/>
                        <a:buNone/>
                      </a:pPr>
                      <a:r>
                        <a:rPr lang="en-US" sz="2800" dirty="0">
                          <a:solidFill>
                            <a:schemeClr val="tx1"/>
                          </a:solidFill>
                          <a:latin typeface="+mn-lt"/>
                        </a:rPr>
                        <a:t>Continuing</a:t>
                      </a:r>
                      <a:r>
                        <a:rPr lang="en-US" sz="2800" baseline="0" dirty="0">
                          <a:solidFill>
                            <a:schemeClr val="tx1"/>
                          </a:solidFill>
                          <a:latin typeface="+mn-lt"/>
                        </a:rPr>
                        <a:t> or Ending Testing</a:t>
                      </a:r>
                    </a:p>
                  </a:txBody>
                  <a:tcPr/>
                </a:tc>
                <a:extLst>
                  <a:ext uri="{0D108BD9-81ED-4DB2-BD59-A6C34878D82A}">
                    <a16:rowId xmlns:a16="http://schemas.microsoft.com/office/drawing/2014/main" val="10009"/>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FontTx/>
                        <a:buNone/>
                      </a:pPr>
                      <a:r>
                        <a:rPr lang="en-US" sz="2800" baseline="0" dirty="0">
                          <a:solidFill>
                            <a:schemeClr val="tx1"/>
                          </a:solidFill>
                          <a:latin typeface="+mn-lt"/>
                        </a:rPr>
                        <a:t>Student Look-up</a:t>
                      </a:r>
                    </a:p>
                  </a:txBody>
                  <a:tcPr/>
                </a:tc>
                <a:extLst>
                  <a:ext uri="{0D108BD9-81ED-4DB2-BD59-A6C34878D82A}">
                    <a16:rowId xmlns:a16="http://schemas.microsoft.com/office/drawing/2014/main" val="10010"/>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699F8DF0-5D18-4F38-8A81-40585E138FF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736173" y="4069945"/>
            <a:ext cx="1946671" cy="2219680"/>
          </a:xfrm>
          <a:prstGeom prst="rect">
            <a:avLst/>
          </a:prstGeom>
        </p:spPr>
      </p:pic>
    </p:spTree>
    <p:extLst>
      <p:ext uri="{BB962C8B-B14F-4D97-AF65-F5344CB8AC3E}">
        <p14:creationId xmlns:p14="http://schemas.microsoft.com/office/powerpoint/2010/main" val="3491269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5417" y="5458579"/>
            <a:ext cx="39485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A03FF38-56FA-4692-8511-A1C671B46D0C}"/>
              </a:ext>
            </a:extLst>
          </p:cNvPr>
          <p:cNvPicPr>
            <a:picLocks noChangeAspect="1"/>
          </p:cNvPicPr>
          <p:nvPr/>
        </p:nvPicPr>
        <p:blipFill rotWithShape="1">
          <a:blip r:embed="rId3"/>
          <a:srcRect t="5287"/>
          <a:stretch/>
        </p:blipFill>
        <p:spPr>
          <a:xfrm>
            <a:off x="1413163" y="162999"/>
            <a:ext cx="9593927" cy="4662507"/>
          </a:xfrm>
          <a:prstGeom prst="rect">
            <a:avLst/>
          </a:prstGeom>
        </p:spPr>
      </p:pic>
      <p:pic>
        <p:nvPicPr>
          <p:cNvPr id="11" name="Picture 10">
            <a:extLst>
              <a:ext uri="{FF2B5EF4-FFF2-40B4-BE49-F238E27FC236}">
                <a16:creationId xmlns:a16="http://schemas.microsoft.com/office/drawing/2014/main" id="{F941E289-05E2-4116-8D6A-8C291D56855E}"/>
              </a:ext>
            </a:extLst>
          </p:cNvPr>
          <p:cNvPicPr>
            <a:picLocks noChangeAspect="1"/>
          </p:cNvPicPr>
          <p:nvPr/>
        </p:nvPicPr>
        <p:blipFill>
          <a:blip r:embed="rId4"/>
          <a:stretch>
            <a:fillRect/>
          </a:stretch>
        </p:blipFill>
        <p:spPr>
          <a:xfrm>
            <a:off x="3859530" y="312420"/>
            <a:ext cx="5846865" cy="2986789"/>
          </a:xfrm>
          <a:prstGeom prst="rect">
            <a:avLst/>
          </a:prstGeom>
        </p:spPr>
      </p:pic>
      <p:sp>
        <p:nvSpPr>
          <p:cNvPr id="3" name="Content Placeholder 2"/>
          <p:cNvSpPr>
            <a:spLocks noGrp="1"/>
          </p:cNvSpPr>
          <p:nvPr>
            <p:ph idx="1"/>
          </p:nvPr>
        </p:nvSpPr>
        <p:spPr>
          <a:xfrm>
            <a:off x="195072" y="3903346"/>
            <a:ext cx="11685200" cy="1949223"/>
          </a:xfrm>
        </p:spPr>
        <p:txBody>
          <a:bodyPr>
            <a:normAutofit fontScale="92500" lnSpcReduction="10000"/>
          </a:bodyPr>
          <a:lstStyle/>
          <a:p>
            <a:pPr marL="230187" lvl="1" indent="0">
              <a:buNone/>
            </a:pPr>
            <a:r>
              <a:rPr lang="en-US" sz="2800" dirty="0"/>
              <a:t>	</a:t>
            </a:r>
          </a:p>
          <a:p>
            <a:pPr marL="230187" lvl="1" indent="0" algn="ctr">
              <a:buNone/>
            </a:pPr>
            <a:r>
              <a:rPr lang="en-US" sz="2800" dirty="0"/>
              <a:t>      </a:t>
            </a:r>
          </a:p>
          <a:p>
            <a:pPr marL="230187" lvl="1" indent="0" algn="ctr">
              <a:buNone/>
            </a:pPr>
            <a:endParaRPr lang="en-US" sz="2800" dirty="0"/>
          </a:p>
          <a:p>
            <a:pPr marL="230187" lvl="1" indent="0" algn="ctr">
              <a:buNone/>
            </a:pPr>
            <a:r>
              <a:rPr lang="en-US" sz="5700" dirty="0">
                <a:hlinkClick r:id="rId5"/>
              </a:rPr>
              <a:t>www.riversidedatamanager.com</a:t>
            </a:r>
            <a:endParaRPr lang="en-US" sz="5700" dirty="0"/>
          </a:p>
          <a:p>
            <a:pPr marL="230187" lvl="1" indent="0" algn="ctr">
              <a:buNone/>
            </a:pPr>
            <a:endParaRPr lang="en-US" sz="5700" dirty="0"/>
          </a:p>
          <a:p>
            <a:pPr marL="230187" lvl="1" indent="0">
              <a:buNone/>
            </a:pPr>
            <a:endParaRPr lang="en-US" sz="2800" dirty="0"/>
          </a:p>
        </p:txBody>
      </p:sp>
    </p:spTree>
    <p:extLst>
      <p:ext uri="{BB962C8B-B14F-4D97-AF65-F5344CB8AC3E}">
        <p14:creationId xmlns:p14="http://schemas.microsoft.com/office/powerpoint/2010/main" val="167449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Picture 11" descr="A screenshot of a social media post&#10;&#10;Description automatically generated">
            <a:extLst>
              <a:ext uri="{FF2B5EF4-FFF2-40B4-BE49-F238E27FC236}">
                <a16:creationId xmlns:a16="http://schemas.microsoft.com/office/drawing/2014/main" id="{AB274F4C-99E9-4424-8A38-BD5EE0C5DFA6}"/>
              </a:ext>
            </a:extLst>
          </p:cNvPr>
          <p:cNvPicPr>
            <a:picLocks noChangeAspect="1"/>
          </p:cNvPicPr>
          <p:nvPr/>
        </p:nvPicPr>
        <p:blipFill>
          <a:blip r:embed="rId3"/>
          <a:stretch>
            <a:fillRect/>
          </a:stretch>
        </p:blipFill>
        <p:spPr>
          <a:xfrm>
            <a:off x="1524000" y="0"/>
            <a:ext cx="9722826" cy="6858000"/>
          </a:xfrm>
          <a:prstGeom prst="rect">
            <a:avLst/>
          </a:prstGeom>
          <a:ln>
            <a:solidFill>
              <a:srgbClr val="81BB41"/>
            </a:solidFill>
          </a:ln>
        </p:spPr>
      </p:pic>
    </p:spTree>
    <p:extLst>
      <p:ext uri="{BB962C8B-B14F-4D97-AF65-F5344CB8AC3E}">
        <p14:creationId xmlns:p14="http://schemas.microsoft.com/office/powerpoint/2010/main" val="20890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8221" y="356180"/>
            <a:ext cx="9365673" cy="736213"/>
          </a:xfrm>
        </p:spPr>
        <p:txBody>
          <a:bodyPr/>
          <a:lstStyle/>
          <a:p>
            <a:r>
              <a:rPr lang="en-US" altLang="en-US" dirty="0"/>
              <a:t>Overview area</a:t>
            </a:r>
          </a:p>
        </p:txBody>
      </p:sp>
      <p:sp>
        <p:nvSpPr>
          <p:cNvPr id="22531" name="Content Placeholder 2"/>
          <p:cNvSpPr>
            <a:spLocks noGrp="1"/>
          </p:cNvSpPr>
          <p:nvPr>
            <p:ph idx="1"/>
          </p:nvPr>
        </p:nvSpPr>
        <p:spPr/>
        <p:txBody>
          <a:bodyPr/>
          <a:lstStyle/>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D2F7F9A1-16C8-4D3C-BF8A-275935EA90C8}" type="slidenum">
              <a:rPr lang="en-US" smtClean="0"/>
              <a:pPr>
                <a:defRPr/>
              </a:pPr>
              <a:t>22</a:t>
            </a:fld>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0C470550-F61A-4D2C-A773-4ADCA690FBAE}"/>
              </a:ext>
            </a:extLst>
          </p:cNvPr>
          <p:cNvPicPr>
            <a:picLocks noChangeAspect="1"/>
          </p:cNvPicPr>
          <p:nvPr/>
        </p:nvPicPr>
        <p:blipFill>
          <a:blip r:embed="rId3"/>
          <a:stretch>
            <a:fillRect/>
          </a:stretch>
        </p:blipFill>
        <p:spPr>
          <a:xfrm>
            <a:off x="2221832" y="1092393"/>
            <a:ext cx="7315200" cy="5159780"/>
          </a:xfrm>
          <a:prstGeom prst="rect">
            <a:avLst/>
          </a:prstGeom>
          <a:ln>
            <a:solidFill>
              <a:schemeClr val="tx1">
                <a:lumMod val="50000"/>
              </a:schemeClr>
            </a:solidFill>
          </a:ln>
        </p:spPr>
      </p:pic>
      <p:sp>
        <p:nvSpPr>
          <p:cNvPr id="8" name="Rectangle: Rounded Corners 7">
            <a:extLst>
              <a:ext uri="{FF2B5EF4-FFF2-40B4-BE49-F238E27FC236}">
                <a16:creationId xmlns:a16="http://schemas.microsoft.com/office/drawing/2014/main" id="{28FF5A28-66F2-4E37-A902-7C145E51E446}"/>
              </a:ext>
            </a:extLst>
          </p:cNvPr>
          <p:cNvSpPr/>
          <p:nvPr/>
        </p:nvSpPr>
        <p:spPr>
          <a:xfrm>
            <a:off x="8061158" y="1092393"/>
            <a:ext cx="673768" cy="483744"/>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1EFF1BE-3BBB-4D57-AA10-011AB79083FA}"/>
              </a:ext>
            </a:extLst>
          </p:cNvPr>
          <p:cNvSpPr/>
          <p:nvPr/>
        </p:nvSpPr>
        <p:spPr>
          <a:xfrm>
            <a:off x="7062537" y="3429000"/>
            <a:ext cx="2201779" cy="661737"/>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88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3" name="TextBox 2"/>
          <p:cNvSpPr txBox="1"/>
          <p:nvPr/>
        </p:nvSpPr>
        <p:spPr>
          <a:xfrm>
            <a:off x="1052945" y="248866"/>
            <a:ext cx="7952510" cy="800219"/>
          </a:xfrm>
          <a:prstGeom prst="rect">
            <a:avLst/>
          </a:prstGeom>
          <a:noFill/>
        </p:spPr>
        <p:txBody>
          <a:bodyPr wrap="square" rtlCol="0">
            <a:spAutoFit/>
          </a:bodyPr>
          <a:lstStyle/>
          <a:p>
            <a:r>
              <a:rPr lang="en-US" sz="2800" dirty="0"/>
              <a:t>To access the proctor area:</a:t>
            </a:r>
          </a:p>
          <a:p>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46B79502-2034-4B8C-BA8D-5BE8085BEC10}"/>
              </a:ext>
            </a:extLst>
          </p:cNvPr>
          <p:cNvPicPr>
            <a:picLocks noChangeAspect="1"/>
          </p:cNvPicPr>
          <p:nvPr/>
        </p:nvPicPr>
        <p:blipFill>
          <a:blip r:embed="rId3"/>
          <a:stretch>
            <a:fillRect/>
          </a:stretch>
        </p:blipFill>
        <p:spPr>
          <a:xfrm>
            <a:off x="1440101" y="757249"/>
            <a:ext cx="8869680" cy="5851885"/>
          </a:xfrm>
          <a:prstGeom prst="rect">
            <a:avLst/>
          </a:prstGeom>
          <a:ln>
            <a:solidFill>
              <a:schemeClr val="tx1"/>
            </a:solidFill>
          </a:ln>
        </p:spPr>
      </p:pic>
    </p:spTree>
    <p:extLst>
      <p:ext uri="{BB962C8B-B14F-4D97-AF65-F5344CB8AC3E}">
        <p14:creationId xmlns:p14="http://schemas.microsoft.com/office/powerpoint/2010/main" val="414121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5B2C5351-0098-479F-B54E-A5A5AB9D20E1}"/>
              </a:ext>
            </a:extLst>
          </p:cNvPr>
          <p:cNvPicPr>
            <a:picLocks noChangeAspect="1"/>
          </p:cNvPicPr>
          <p:nvPr/>
        </p:nvPicPr>
        <p:blipFill>
          <a:blip r:embed="rId3"/>
          <a:stretch>
            <a:fillRect/>
          </a:stretch>
        </p:blipFill>
        <p:spPr>
          <a:xfrm>
            <a:off x="0" y="0"/>
            <a:ext cx="12192000" cy="3446819"/>
          </a:xfrm>
          <a:prstGeom prst="rect">
            <a:avLst/>
          </a:prstGeom>
          <a:ln>
            <a:solidFill>
              <a:schemeClr val="tx1"/>
            </a:solidFill>
          </a:ln>
        </p:spPr>
      </p:pic>
      <p:pic>
        <p:nvPicPr>
          <p:cNvPr id="9" name="Picture 8" descr="A screenshot of a social media post&#10;&#10;Description automatically generated">
            <a:extLst>
              <a:ext uri="{FF2B5EF4-FFF2-40B4-BE49-F238E27FC236}">
                <a16:creationId xmlns:a16="http://schemas.microsoft.com/office/drawing/2014/main" id="{A9479BB7-2C25-4D3C-9CC6-E284134368C0}"/>
              </a:ext>
            </a:extLst>
          </p:cNvPr>
          <p:cNvPicPr>
            <a:picLocks noChangeAspect="1"/>
          </p:cNvPicPr>
          <p:nvPr/>
        </p:nvPicPr>
        <p:blipFill>
          <a:blip r:embed="rId4"/>
          <a:stretch>
            <a:fillRect/>
          </a:stretch>
        </p:blipFill>
        <p:spPr>
          <a:xfrm>
            <a:off x="2291938" y="2851239"/>
            <a:ext cx="12192000" cy="4006761"/>
          </a:xfrm>
          <a:prstGeom prst="rect">
            <a:avLst/>
          </a:prstGeom>
          <a:ln>
            <a:solidFill>
              <a:schemeClr val="tx1"/>
            </a:solidFill>
          </a:ln>
        </p:spPr>
      </p:pic>
    </p:spTree>
    <p:extLst>
      <p:ext uri="{BB962C8B-B14F-4D97-AF65-F5344CB8AC3E}">
        <p14:creationId xmlns:p14="http://schemas.microsoft.com/office/powerpoint/2010/main" val="1701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6631A448-C933-4257-90B4-DB71F8874B22}"/>
              </a:ext>
            </a:extLst>
          </p:cNvPr>
          <p:cNvPicPr>
            <a:picLocks noChangeAspect="1"/>
          </p:cNvPicPr>
          <p:nvPr/>
        </p:nvPicPr>
        <p:blipFill>
          <a:blip r:embed="rId3"/>
          <a:stretch>
            <a:fillRect/>
          </a:stretch>
        </p:blipFill>
        <p:spPr>
          <a:xfrm>
            <a:off x="0" y="1164571"/>
            <a:ext cx="12192000" cy="4718863"/>
          </a:xfrm>
          <a:prstGeom prst="rect">
            <a:avLst/>
          </a:prstGeom>
        </p:spPr>
      </p:pic>
      <p:sp>
        <p:nvSpPr>
          <p:cNvPr id="9" name="Rectangle: Rounded Corners 8">
            <a:extLst>
              <a:ext uri="{FF2B5EF4-FFF2-40B4-BE49-F238E27FC236}">
                <a16:creationId xmlns:a16="http://schemas.microsoft.com/office/drawing/2014/main" id="{2374A15D-AC4E-47E5-812C-FE9C05B9518D}"/>
              </a:ext>
            </a:extLst>
          </p:cNvPr>
          <p:cNvSpPr/>
          <p:nvPr/>
        </p:nvSpPr>
        <p:spPr>
          <a:xfrm>
            <a:off x="0" y="5142780"/>
            <a:ext cx="986589" cy="31282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4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3" name="TextBox 2"/>
          <p:cNvSpPr txBox="1"/>
          <p:nvPr/>
        </p:nvSpPr>
        <p:spPr>
          <a:xfrm>
            <a:off x="1828800" y="491291"/>
            <a:ext cx="4488873" cy="646331"/>
          </a:xfrm>
          <a:prstGeom prst="rect">
            <a:avLst/>
          </a:prstGeom>
          <a:noFill/>
        </p:spPr>
        <p:txBody>
          <a:bodyPr wrap="square" rtlCol="0">
            <a:spAutoFit/>
          </a:bodyPr>
          <a:lstStyle/>
          <a:p>
            <a:r>
              <a:rPr lang="en-US" dirty="0"/>
              <a:t>Starting the test for Students</a:t>
            </a:r>
          </a:p>
          <a:p>
            <a:endParaRPr lang="en-US" dirty="0"/>
          </a:p>
        </p:txBody>
      </p:sp>
      <p:pic>
        <p:nvPicPr>
          <p:cNvPr id="6" name="Picture 5" descr="A picture containing screenshot&#10;&#10;Description automatically generated">
            <a:extLst>
              <a:ext uri="{FF2B5EF4-FFF2-40B4-BE49-F238E27FC236}">
                <a16:creationId xmlns:a16="http://schemas.microsoft.com/office/drawing/2014/main" id="{7C0A3749-1CB1-49EB-8DFA-D7494F39C485}"/>
              </a:ext>
            </a:extLst>
          </p:cNvPr>
          <p:cNvPicPr>
            <a:picLocks noChangeAspect="1"/>
          </p:cNvPicPr>
          <p:nvPr/>
        </p:nvPicPr>
        <p:blipFill>
          <a:blip r:embed="rId3"/>
          <a:stretch>
            <a:fillRect/>
          </a:stretch>
        </p:blipFill>
        <p:spPr>
          <a:xfrm>
            <a:off x="0" y="1438930"/>
            <a:ext cx="12192000" cy="3980140"/>
          </a:xfrm>
          <a:prstGeom prst="rect">
            <a:avLst/>
          </a:prstGeom>
          <a:ln>
            <a:solidFill>
              <a:schemeClr val="tx1"/>
            </a:solidFill>
          </a:ln>
        </p:spPr>
      </p:pic>
    </p:spTree>
    <p:extLst>
      <p:ext uri="{BB962C8B-B14F-4D97-AF65-F5344CB8AC3E}">
        <p14:creationId xmlns:p14="http://schemas.microsoft.com/office/powerpoint/2010/main" val="95575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4" name="Oval 3"/>
          <p:cNvSpPr/>
          <p:nvPr/>
        </p:nvSpPr>
        <p:spPr>
          <a:xfrm>
            <a:off x="4294909" y="4378036"/>
            <a:ext cx="2632364" cy="27432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1BAD21A1-1E4B-47C1-92EA-F18051C7AFE8}"/>
              </a:ext>
            </a:extLst>
          </p:cNvPr>
          <p:cNvPicPr>
            <a:picLocks noChangeAspect="1"/>
          </p:cNvPicPr>
          <p:nvPr/>
        </p:nvPicPr>
        <p:blipFill>
          <a:blip r:embed="rId3"/>
          <a:stretch>
            <a:fillRect/>
          </a:stretch>
        </p:blipFill>
        <p:spPr>
          <a:xfrm>
            <a:off x="5214937" y="2538412"/>
            <a:ext cx="1762125" cy="1781175"/>
          </a:xfrm>
          <a:prstGeom prst="rect">
            <a:avLst/>
          </a:prstGeom>
        </p:spPr>
      </p:pic>
    </p:spTree>
    <p:extLst>
      <p:ext uri="{BB962C8B-B14F-4D97-AF65-F5344CB8AC3E}">
        <p14:creationId xmlns:p14="http://schemas.microsoft.com/office/powerpoint/2010/main" val="335462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4" name="TextBox 3"/>
          <p:cNvSpPr txBox="1"/>
          <p:nvPr/>
        </p:nvSpPr>
        <p:spPr>
          <a:xfrm>
            <a:off x="1856509" y="517359"/>
            <a:ext cx="3851564" cy="369332"/>
          </a:xfrm>
          <a:prstGeom prst="rect">
            <a:avLst/>
          </a:prstGeom>
          <a:noFill/>
        </p:spPr>
        <p:txBody>
          <a:bodyPr wrap="square" rtlCol="0">
            <a:spAutoFit/>
          </a:bodyPr>
          <a:lstStyle/>
          <a:p>
            <a:r>
              <a:rPr lang="en-US" dirty="0"/>
              <a:t>Student Log-In Options</a:t>
            </a:r>
          </a:p>
        </p:txBody>
      </p:sp>
      <p:pic>
        <p:nvPicPr>
          <p:cNvPr id="5" name="Picture 4" descr="A screenshot of a cell phone&#10;&#10;Description automatically generated">
            <a:extLst>
              <a:ext uri="{FF2B5EF4-FFF2-40B4-BE49-F238E27FC236}">
                <a16:creationId xmlns:a16="http://schemas.microsoft.com/office/drawing/2014/main" id="{C65C4FD4-CB6B-4559-910D-3D151A8C7B65}"/>
              </a:ext>
            </a:extLst>
          </p:cNvPr>
          <p:cNvPicPr>
            <a:picLocks noChangeAspect="1"/>
          </p:cNvPicPr>
          <p:nvPr/>
        </p:nvPicPr>
        <p:blipFill>
          <a:blip r:embed="rId3"/>
          <a:stretch>
            <a:fillRect/>
          </a:stretch>
        </p:blipFill>
        <p:spPr>
          <a:xfrm>
            <a:off x="0" y="1492031"/>
            <a:ext cx="12192000" cy="4138631"/>
          </a:xfrm>
          <a:prstGeom prst="rect">
            <a:avLst/>
          </a:prstGeom>
          <a:ln>
            <a:solidFill>
              <a:schemeClr val="tx1"/>
            </a:solidFill>
          </a:ln>
        </p:spPr>
      </p:pic>
    </p:spTree>
    <p:extLst>
      <p:ext uri="{BB962C8B-B14F-4D97-AF65-F5344CB8AC3E}">
        <p14:creationId xmlns:p14="http://schemas.microsoft.com/office/powerpoint/2010/main" val="27264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3" name="TextBox 2"/>
          <p:cNvSpPr txBox="1"/>
          <p:nvPr/>
        </p:nvSpPr>
        <p:spPr>
          <a:xfrm>
            <a:off x="2133600" y="858798"/>
            <a:ext cx="4405745" cy="369332"/>
          </a:xfrm>
          <a:prstGeom prst="rect">
            <a:avLst/>
          </a:prstGeom>
          <a:noFill/>
        </p:spPr>
        <p:txBody>
          <a:bodyPr wrap="square" rtlCol="0">
            <a:spAutoFit/>
          </a:bodyPr>
          <a:lstStyle/>
          <a:p>
            <a:r>
              <a:rPr lang="en-US" dirty="0"/>
              <a:t>Student Log-In: Waiting for Approval</a:t>
            </a:r>
          </a:p>
        </p:txBody>
      </p:sp>
      <p:pic>
        <p:nvPicPr>
          <p:cNvPr id="5" name="Picture 4" descr="A screenshot of a social media post&#10;&#10;Description automatically generated">
            <a:extLst>
              <a:ext uri="{FF2B5EF4-FFF2-40B4-BE49-F238E27FC236}">
                <a16:creationId xmlns:a16="http://schemas.microsoft.com/office/drawing/2014/main" id="{22C0944B-7763-422D-AC23-75935332A602}"/>
              </a:ext>
            </a:extLst>
          </p:cNvPr>
          <p:cNvPicPr>
            <a:picLocks noChangeAspect="1"/>
          </p:cNvPicPr>
          <p:nvPr/>
        </p:nvPicPr>
        <p:blipFill>
          <a:blip r:embed="rId3"/>
          <a:stretch>
            <a:fillRect/>
          </a:stretch>
        </p:blipFill>
        <p:spPr>
          <a:xfrm>
            <a:off x="0" y="1865083"/>
            <a:ext cx="12192000" cy="3840352"/>
          </a:xfrm>
          <a:prstGeom prst="rect">
            <a:avLst/>
          </a:prstGeom>
          <a:ln>
            <a:solidFill>
              <a:schemeClr val="tx1"/>
            </a:solidFill>
          </a:ln>
        </p:spPr>
      </p:pic>
      <p:sp>
        <p:nvSpPr>
          <p:cNvPr id="6" name="Rounded Rectangle 5"/>
          <p:cNvSpPr/>
          <p:nvPr/>
        </p:nvSpPr>
        <p:spPr>
          <a:xfrm>
            <a:off x="0" y="4132382"/>
            <a:ext cx="12192000" cy="9144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47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3200-B061-4432-9F2F-05BFB4EAB2BF}"/>
              </a:ext>
            </a:extLst>
          </p:cNvPr>
          <p:cNvSpPr>
            <a:spLocks noGrp="1"/>
          </p:cNvSpPr>
          <p:nvPr>
            <p:ph type="title"/>
          </p:nvPr>
        </p:nvSpPr>
        <p:spPr>
          <a:xfrm>
            <a:off x="1520973" y="662058"/>
            <a:ext cx="10972800" cy="628040"/>
          </a:xfrm>
        </p:spPr>
        <p:txBody>
          <a:bodyPr>
            <a:normAutofit fontScale="90000"/>
          </a:bodyPr>
          <a:lstStyle/>
          <a:p>
            <a:r>
              <a:rPr lang="en-US" i="1" dirty="0"/>
              <a:t>1</a:t>
            </a:r>
            <a:r>
              <a:rPr lang="en-US" i="1" baseline="30000" dirty="0"/>
              <a:t>st</a:t>
            </a:r>
            <a:r>
              <a:rPr lang="en-US" i="1" dirty="0"/>
              <a:t> and 2</a:t>
            </a:r>
            <a:r>
              <a:rPr lang="en-US" i="1" baseline="30000" dirty="0"/>
              <a:t>nd</a:t>
            </a:r>
            <a:r>
              <a:rPr lang="en-US" i="1" dirty="0"/>
              <a:t> Grade Iowa Survey</a:t>
            </a:r>
            <a:endParaRPr lang="en-US" dirty="0"/>
          </a:p>
        </p:txBody>
      </p:sp>
      <p:sp>
        <p:nvSpPr>
          <p:cNvPr id="3" name="Content Placeholder 2">
            <a:extLst>
              <a:ext uri="{FF2B5EF4-FFF2-40B4-BE49-F238E27FC236}">
                <a16:creationId xmlns:a16="http://schemas.microsoft.com/office/drawing/2014/main" id="{D44E9175-9545-41C9-8101-490B86771FE9}"/>
              </a:ext>
            </a:extLst>
          </p:cNvPr>
          <p:cNvSpPr>
            <a:spLocks noGrp="1"/>
          </p:cNvSpPr>
          <p:nvPr>
            <p:ph sz="half" idx="1"/>
          </p:nvPr>
        </p:nvSpPr>
        <p:spPr>
          <a:xfrm>
            <a:off x="609600" y="1543668"/>
            <a:ext cx="5325533" cy="4525963"/>
          </a:xfrm>
        </p:spPr>
        <p:txBody>
          <a:bodyPr/>
          <a:lstStyle/>
          <a:p>
            <a:pPr marL="0" indent="0">
              <a:spcAft>
                <a:spcPts val="600"/>
              </a:spcAft>
              <a:buNone/>
            </a:pPr>
            <a:r>
              <a:rPr lang="en-US" sz="2000" b="1" dirty="0"/>
              <a:t>Survey:</a:t>
            </a:r>
            <a:endParaRPr lang="en-US" sz="2000" dirty="0"/>
          </a:p>
          <a:p>
            <a:pPr marL="230187" lvl="1" indent="0">
              <a:spcAft>
                <a:spcPts val="600"/>
              </a:spcAft>
              <a:buNone/>
            </a:pPr>
            <a:r>
              <a:rPr lang="en-US" sz="2000" dirty="0"/>
              <a:t>Abbreviated battery for Reading, Language,  and Math</a:t>
            </a:r>
          </a:p>
          <a:p>
            <a:pPr marL="230187" lvl="1" indent="0">
              <a:spcAft>
                <a:spcPts val="600"/>
              </a:spcAft>
              <a:buNone/>
            </a:pPr>
            <a:endParaRPr lang="en-US" sz="2000" dirty="0"/>
          </a:p>
          <a:p>
            <a:pPr marL="230187" lvl="1" indent="0">
              <a:spcAft>
                <a:spcPts val="600"/>
              </a:spcAft>
              <a:buNone/>
            </a:pPr>
            <a:r>
              <a:rPr lang="en-US" sz="2000" dirty="0"/>
              <a:t>Students are only required to take Reading &amp; Language subtests</a:t>
            </a:r>
          </a:p>
          <a:p>
            <a:pPr marL="230187" lvl="1" indent="0">
              <a:spcAft>
                <a:spcPts val="600"/>
              </a:spcAft>
              <a:buNone/>
            </a:pPr>
            <a:endParaRPr lang="en-US" sz="2000" dirty="0"/>
          </a:p>
          <a:p>
            <a:pPr marL="230187" lvl="1" indent="0">
              <a:spcAft>
                <a:spcPts val="600"/>
              </a:spcAft>
              <a:buNone/>
            </a:pPr>
            <a:endParaRPr lang="en-US" sz="2000" dirty="0"/>
          </a:p>
          <a:p>
            <a:endParaRPr lang="en-US" dirty="0"/>
          </a:p>
        </p:txBody>
      </p:sp>
      <p:sp>
        <p:nvSpPr>
          <p:cNvPr id="5" name="Slide Number Placeholder 4">
            <a:extLst>
              <a:ext uri="{FF2B5EF4-FFF2-40B4-BE49-F238E27FC236}">
                <a16:creationId xmlns:a16="http://schemas.microsoft.com/office/drawing/2014/main" id="{043D9029-2B0F-478B-BB33-1883A90AE1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20FC606-6CA7-4002-B024-D41424BDD18A}"/>
              </a:ext>
            </a:extLst>
          </p:cNvPr>
          <p:cNvPicPr>
            <a:picLocks noChangeAspect="1"/>
          </p:cNvPicPr>
          <p:nvPr/>
        </p:nvPicPr>
        <p:blipFill rotWithShape="1">
          <a:blip r:embed="rId3"/>
          <a:srcRect t="8142" b="-1"/>
          <a:stretch/>
        </p:blipFill>
        <p:spPr>
          <a:xfrm>
            <a:off x="9832812" y="159390"/>
            <a:ext cx="2222416" cy="528506"/>
          </a:xfrm>
          <a:prstGeom prst="rect">
            <a:avLst/>
          </a:prstGeom>
        </p:spPr>
      </p:pic>
      <p:pic>
        <p:nvPicPr>
          <p:cNvPr id="8" name="Content Placeholder 7">
            <a:extLst>
              <a:ext uri="{FF2B5EF4-FFF2-40B4-BE49-F238E27FC236}">
                <a16:creationId xmlns:a16="http://schemas.microsoft.com/office/drawing/2014/main" id="{FEBB0D97-E09D-4194-865A-43134B84BC75}"/>
              </a:ext>
            </a:extLst>
          </p:cNvPr>
          <p:cNvPicPr>
            <a:picLocks noGrp="1" noChangeAspect="1"/>
          </p:cNvPicPr>
          <p:nvPr>
            <p:ph sz="half" idx="2"/>
          </p:nvPr>
        </p:nvPicPr>
        <p:blipFill>
          <a:blip r:embed="rId4"/>
          <a:stretch>
            <a:fillRect/>
          </a:stretch>
        </p:blipFill>
        <p:spPr>
          <a:xfrm>
            <a:off x="7007373" y="1635073"/>
            <a:ext cx="2273787" cy="28214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BF43E55-50CC-4C1D-83C0-BF265214F7ED}"/>
              </a:ext>
            </a:extLst>
          </p:cNvPr>
          <p:cNvPicPr>
            <a:picLocks noChangeAspect="1"/>
          </p:cNvPicPr>
          <p:nvPr/>
        </p:nvPicPr>
        <p:blipFill>
          <a:blip r:embed="rId5"/>
          <a:stretch>
            <a:fillRect/>
          </a:stretch>
        </p:blipFill>
        <p:spPr>
          <a:xfrm>
            <a:off x="8904753" y="2915233"/>
            <a:ext cx="2365227" cy="28214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DE22065-8C22-4B90-A681-98E1FFDFC37A}"/>
              </a:ext>
            </a:extLst>
          </p:cNvPr>
          <p:cNvPicPr>
            <a:picLocks noChangeAspect="1"/>
          </p:cNvPicPr>
          <p:nvPr/>
        </p:nvPicPr>
        <p:blipFill>
          <a:blip r:embed="rId6"/>
          <a:stretch>
            <a:fillRect/>
          </a:stretch>
        </p:blipFill>
        <p:spPr>
          <a:xfrm>
            <a:off x="922020" y="3983656"/>
            <a:ext cx="4657725" cy="2085975"/>
          </a:xfrm>
          <a:prstGeom prst="rect">
            <a:avLst/>
          </a:prstGeom>
        </p:spPr>
      </p:pic>
      <p:sp>
        <p:nvSpPr>
          <p:cNvPr id="12" name="TextBox 11">
            <a:extLst>
              <a:ext uri="{FF2B5EF4-FFF2-40B4-BE49-F238E27FC236}">
                <a16:creationId xmlns:a16="http://schemas.microsoft.com/office/drawing/2014/main" id="{522C39BB-6361-45D2-A8CA-A583BB8A00E8}"/>
              </a:ext>
            </a:extLst>
          </p:cNvPr>
          <p:cNvSpPr txBox="1"/>
          <p:nvPr/>
        </p:nvSpPr>
        <p:spPr>
          <a:xfrm>
            <a:off x="3057964" y="6012794"/>
            <a:ext cx="25217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 to Directions for Administration</a:t>
            </a:r>
          </a:p>
        </p:txBody>
      </p:sp>
    </p:spTree>
    <p:extLst>
      <p:ext uri="{BB962C8B-B14F-4D97-AF65-F5344CB8AC3E}">
        <p14:creationId xmlns:p14="http://schemas.microsoft.com/office/powerpoint/2010/main" val="262328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5" name="Picture 4" descr="A picture containing screenshot, plane, large, white&#10;&#10;Description automatically generated">
            <a:extLst>
              <a:ext uri="{FF2B5EF4-FFF2-40B4-BE49-F238E27FC236}">
                <a16:creationId xmlns:a16="http://schemas.microsoft.com/office/drawing/2014/main" id="{DCFF498F-8E31-42BD-9E31-F16E880EFC3D}"/>
              </a:ext>
            </a:extLst>
          </p:cNvPr>
          <p:cNvPicPr>
            <a:picLocks noChangeAspect="1"/>
          </p:cNvPicPr>
          <p:nvPr/>
        </p:nvPicPr>
        <p:blipFill>
          <a:blip r:embed="rId3"/>
          <a:stretch>
            <a:fillRect/>
          </a:stretch>
        </p:blipFill>
        <p:spPr>
          <a:xfrm>
            <a:off x="0" y="1512019"/>
            <a:ext cx="12192000" cy="3833962"/>
          </a:xfrm>
          <a:prstGeom prst="rect">
            <a:avLst/>
          </a:prstGeom>
          <a:ln>
            <a:solidFill>
              <a:schemeClr val="tx1">
                <a:lumMod val="50000"/>
              </a:schemeClr>
            </a:solidFill>
          </a:ln>
        </p:spPr>
      </p:pic>
    </p:spTree>
    <p:extLst>
      <p:ext uri="{BB962C8B-B14F-4D97-AF65-F5344CB8AC3E}">
        <p14:creationId xmlns:p14="http://schemas.microsoft.com/office/powerpoint/2010/main" val="294538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4" name="TextBox 3"/>
          <p:cNvSpPr txBox="1"/>
          <p:nvPr/>
        </p:nvSpPr>
        <p:spPr>
          <a:xfrm>
            <a:off x="976224" y="286389"/>
            <a:ext cx="4128655" cy="369332"/>
          </a:xfrm>
          <a:prstGeom prst="rect">
            <a:avLst/>
          </a:prstGeom>
          <a:noFill/>
        </p:spPr>
        <p:txBody>
          <a:bodyPr wrap="square" rtlCol="0">
            <a:spAutoFit/>
          </a:bodyPr>
          <a:lstStyle/>
          <a:p>
            <a:r>
              <a:rPr lang="en-US" dirty="0"/>
              <a:t>Providing Directions</a:t>
            </a:r>
          </a:p>
        </p:txBody>
      </p:sp>
      <p:pic>
        <p:nvPicPr>
          <p:cNvPr id="6" name="Picture 5" descr="A screenshot of a social media post&#10;&#10;Description automatically generated">
            <a:extLst>
              <a:ext uri="{FF2B5EF4-FFF2-40B4-BE49-F238E27FC236}">
                <a16:creationId xmlns:a16="http://schemas.microsoft.com/office/drawing/2014/main" id="{47D099B2-84E7-43F2-8DE8-95B285B2B319}"/>
              </a:ext>
            </a:extLst>
          </p:cNvPr>
          <p:cNvPicPr>
            <a:picLocks noChangeAspect="1"/>
          </p:cNvPicPr>
          <p:nvPr/>
        </p:nvPicPr>
        <p:blipFill>
          <a:blip r:embed="rId3"/>
          <a:stretch>
            <a:fillRect/>
          </a:stretch>
        </p:blipFill>
        <p:spPr>
          <a:xfrm>
            <a:off x="0" y="694941"/>
            <a:ext cx="12192000" cy="6163059"/>
          </a:xfrm>
          <a:prstGeom prst="rect">
            <a:avLst/>
          </a:prstGeom>
          <a:ln>
            <a:solidFill>
              <a:schemeClr val="accent1"/>
            </a:solidFill>
          </a:ln>
        </p:spPr>
      </p:pic>
    </p:spTree>
    <p:extLst>
      <p:ext uri="{BB962C8B-B14F-4D97-AF65-F5344CB8AC3E}">
        <p14:creationId xmlns:p14="http://schemas.microsoft.com/office/powerpoint/2010/main" val="28489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ACBF2F3D-1C1B-4831-ABCE-3B5E03803B18}"/>
              </a:ext>
            </a:extLst>
          </p:cNvPr>
          <p:cNvPicPr>
            <a:picLocks noChangeAspect="1"/>
          </p:cNvPicPr>
          <p:nvPr/>
        </p:nvPicPr>
        <p:blipFill>
          <a:blip r:embed="rId3"/>
          <a:stretch>
            <a:fillRect/>
          </a:stretch>
        </p:blipFill>
        <p:spPr>
          <a:xfrm>
            <a:off x="0" y="347470"/>
            <a:ext cx="12192000" cy="6163059"/>
          </a:xfrm>
          <a:prstGeom prst="rect">
            <a:avLst/>
          </a:prstGeom>
        </p:spPr>
      </p:pic>
    </p:spTree>
    <p:extLst>
      <p:ext uri="{BB962C8B-B14F-4D97-AF65-F5344CB8AC3E}">
        <p14:creationId xmlns:p14="http://schemas.microsoft.com/office/powerpoint/2010/main" val="408192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picture containing screenshot, plane, large, white&#10;&#10;Description automatically generated">
            <a:extLst>
              <a:ext uri="{FF2B5EF4-FFF2-40B4-BE49-F238E27FC236}">
                <a16:creationId xmlns:a16="http://schemas.microsoft.com/office/drawing/2014/main" id="{DCFF498F-8E31-42BD-9E31-F16E880EFC3D}"/>
              </a:ext>
            </a:extLst>
          </p:cNvPr>
          <p:cNvPicPr>
            <a:picLocks noChangeAspect="1"/>
          </p:cNvPicPr>
          <p:nvPr/>
        </p:nvPicPr>
        <p:blipFill>
          <a:blip r:embed="rId3"/>
          <a:stretch>
            <a:fillRect/>
          </a:stretch>
        </p:blipFill>
        <p:spPr>
          <a:xfrm>
            <a:off x="0" y="1512019"/>
            <a:ext cx="12192000" cy="3833962"/>
          </a:xfrm>
          <a:prstGeom prst="rect">
            <a:avLst/>
          </a:prstGeom>
          <a:ln>
            <a:solidFill>
              <a:schemeClr val="tx1">
                <a:lumMod val="50000"/>
              </a:schemeClr>
            </a:solidFill>
          </a:ln>
        </p:spPr>
      </p:pic>
    </p:spTree>
    <p:extLst>
      <p:ext uri="{BB962C8B-B14F-4D97-AF65-F5344CB8AC3E}">
        <p14:creationId xmlns:p14="http://schemas.microsoft.com/office/powerpoint/2010/main" val="17301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5" name="Picture 4" descr="A picture containing screenshot&#10;&#10;Description automatically generated">
            <a:extLst>
              <a:ext uri="{FF2B5EF4-FFF2-40B4-BE49-F238E27FC236}">
                <a16:creationId xmlns:a16="http://schemas.microsoft.com/office/drawing/2014/main" id="{93E8D7E3-44EE-4841-80AD-B1669EA56B40}"/>
              </a:ext>
            </a:extLst>
          </p:cNvPr>
          <p:cNvPicPr>
            <a:picLocks noChangeAspect="1"/>
          </p:cNvPicPr>
          <p:nvPr/>
        </p:nvPicPr>
        <p:blipFill>
          <a:blip r:embed="rId3"/>
          <a:stretch>
            <a:fillRect/>
          </a:stretch>
        </p:blipFill>
        <p:spPr>
          <a:xfrm>
            <a:off x="0" y="1200054"/>
            <a:ext cx="12192000" cy="4746650"/>
          </a:xfrm>
          <a:prstGeom prst="rect">
            <a:avLst/>
          </a:prstGeom>
          <a:ln>
            <a:solidFill>
              <a:schemeClr val="tx1"/>
            </a:solidFill>
          </a:ln>
        </p:spPr>
      </p:pic>
      <p:sp>
        <p:nvSpPr>
          <p:cNvPr id="7" name="Rectangle: Rounded Corners 6">
            <a:extLst>
              <a:ext uri="{FF2B5EF4-FFF2-40B4-BE49-F238E27FC236}">
                <a16:creationId xmlns:a16="http://schemas.microsoft.com/office/drawing/2014/main" id="{3341CA2B-51CE-431C-A3CC-AA42705567E9}"/>
              </a:ext>
            </a:extLst>
          </p:cNvPr>
          <p:cNvSpPr/>
          <p:nvPr/>
        </p:nvSpPr>
        <p:spPr>
          <a:xfrm>
            <a:off x="9805737" y="4896853"/>
            <a:ext cx="2386263" cy="1049851"/>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4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88879"/>
            <a:ext cx="9144000" cy="1376815"/>
          </a:xfrm>
          <a:prstGeom prst="rect">
            <a:avLst/>
          </a:prstGeom>
          <a:ln>
            <a:solidFill>
              <a:schemeClr val="accent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702" y="3296517"/>
            <a:ext cx="6400800" cy="1516443"/>
          </a:xfrm>
          <a:prstGeom prst="rect">
            <a:avLst/>
          </a:prstGeom>
          <a:ln>
            <a:solidFill>
              <a:schemeClr val="accent1"/>
            </a:solidFill>
          </a:ln>
        </p:spPr>
      </p:pic>
      <p:cxnSp>
        <p:nvCxnSpPr>
          <p:cNvPr id="6" name="Straight Arrow Connector 5"/>
          <p:cNvCxnSpPr/>
          <p:nvPr/>
        </p:nvCxnSpPr>
        <p:spPr>
          <a:xfrm flipH="1">
            <a:off x="7983247" y="2621931"/>
            <a:ext cx="1856510" cy="1783814"/>
          </a:xfrm>
          <a:prstGeom prst="straightConnector1">
            <a:avLst/>
          </a:prstGeom>
          <a:ln w="38100">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687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71EBBB30-B8BA-4890-B337-0B437AAD3A1E}"/>
              </a:ext>
            </a:extLst>
          </p:cNvPr>
          <p:cNvPicPr>
            <a:picLocks noChangeAspect="1"/>
          </p:cNvPicPr>
          <p:nvPr/>
        </p:nvPicPr>
        <p:blipFill>
          <a:blip r:embed="rId3"/>
          <a:stretch>
            <a:fillRect/>
          </a:stretch>
        </p:blipFill>
        <p:spPr>
          <a:xfrm>
            <a:off x="2320413" y="0"/>
            <a:ext cx="7551174" cy="6858000"/>
          </a:xfrm>
          <a:prstGeom prst="rect">
            <a:avLst/>
          </a:prstGeom>
          <a:ln>
            <a:solidFill>
              <a:schemeClr val="accent1"/>
            </a:solidFill>
          </a:ln>
        </p:spPr>
      </p:pic>
    </p:spTree>
    <p:extLst>
      <p:ext uri="{BB962C8B-B14F-4D97-AF65-F5344CB8AC3E}">
        <p14:creationId xmlns:p14="http://schemas.microsoft.com/office/powerpoint/2010/main" val="1866586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6" name="Picture 5" descr="A screenshot of a cell phone&#10;&#10;Description automatically generated">
            <a:extLst>
              <a:ext uri="{FF2B5EF4-FFF2-40B4-BE49-F238E27FC236}">
                <a16:creationId xmlns:a16="http://schemas.microsoft.com/office/drawing/2014/main" id="{D727C2E4-0E81-414D-904D-A6925E2214D7}"/>
              </a:ext>
            </a:extLst>
          </p:cNvPr>
          <p:cNvPicPr>
            <a:picLocks noChangeAspect="1"/>
          </p:cNvPicPr>
          <p:nvPr/>
        </p:nvPicPr>
        <p:blipFill>
          <a:blip r:embed="rId3"/>
          <a:stretch>
            <a:fillRect/>
          </a:stretch>
        </p:blipFill>
        <p:spPr>
          <a:xfrm>
            <a:off x="0" y="1494723"/>
            <a:ext cx="12192000" cy="3868554"/>
          </a:xfrm>
          <a:prstGeom prst="rect">
            <a:avLst/>
          </a:prstGeom>
        </p:spPr>
      </p:pic>
      <p:sp>
        <p:nvSpPr>
          <p:cNvPr id="5" name="Oval 4"/>
          <p:cNvSpPr/>
          <p:nvPr/>
        </p:nvSpPr>
        <p:spPr>
          <a:xfrm>
            <a:off x="8220535" y="4219223"/>
            <a:ext cx="2632363" cy="991133"/>
          </a:xfrm>
          <a:prstGeom prst="ellipse">
            <a:avLst/>
          </a:prstGeom>
          <a:noFill/>
          <a:ln w="317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836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2DB403-E4AD-48F8-AFFA-979314DE829A}"/>
              </a:ext>
            </a:extLst>
          </p:cNvPr>
          <p:cNvSpPr txBox="1"/>
          <p:nvPr/>
        </p:nvSpPr>
        <p:spPr>
          <a:xfrm>
            <a:off x="1448789" y="266842"/>
            <a:ext cx="9535887" cy="523220"/>
          </a:xfrm>
          <a:prstGeom prst="rect">
            <a:avLst/>
          </a:prstGeom>
          <a:noFill/>
        </p:spPr>
        <p:txBody>
          <a:bodyPr wrap="square" rtlCol="0">
            <a:spAutoFit/>
          </a:bodyPr>
          <a:lstStyle/>
          <a:p>
            <a:r>
              <a:rPr lang="en-US" sz="2800" dirty="0"/>
              <a:t>When students complete the 2</a:t>
            </a:r>
            <a:r>
              <a:rPr lang="en-US" sz="2800" baseline="30000" dirty="0"/>
              <a:t>nd</a:t>
            </a:r>
            <a:r>
              <a:rPr lang="en-US" sz="2800" dirty="0"/>
              <a:t> subtest, select </a:t>
            </a:r>
            <a:r>
              <a:rPr lang="en-US" sz="2800" b="1" dirty="0"/>
              <a:t>End Testing</a:t>
            </a:r>
          </a:p>
        </p:txBody>
      </p:sp>
      <p:pic>
        <p:nvPicPr>
          <p:cNvPr id="4" name="Picture 3" descr="A picture containing screenshot&#10;&#10;Description automatically generated">
            <a:extLst>
              <a:ext uri="{FF2B5EF4-FFF2-40B4-BE49-F238E27FC236}">
                <a16:creationId xmlns:a16="http://schemas.microsoft.com/office/drawing/2014/main" id="{3BD1F369-A585-45CA-9C6D-050FC3EE818B}"/>
              </a:ext>
            </a:extLst>
          </p:cNvPr>
          <p:cNvPicPr>
            <a:picLocks noChangeAspect="1"/>
          </p:cNvPicPr>
          <p:nvPr/>
        </p:nvPicPr>
        <p:blipFill>
          <a:blip r:embed="rId3"/>
          <a:stretch>
            <a:fillRect/>
          </a:stretch>
        </p:blipFill>
        <p:spPr>
          <a:xfrm>
            <a:off x="0" y="944794"/>
            <a:ext cx="12192000" cy="3980140"/>
          </a:xfrm>
          <a:prstGeom prst="rect">
            <a:avLst/>
          </a:prstGeom>
          <a:ln>
            <a:solidFill>
              <a:schemeClr val="accent1"/>
            </a:solidFill>
          </a:ln>
        </p:spPr>
      </p:pic>
      <p:pic>
        <p:nvPicPr>
          <p:cNvPr id="6" name="Picture 5" descr="A screenshot of a social media post&#10;&#10;Description automatically generated">
            <a:extLst>
              <a:ext uri="{FF2B5EF4-FFF2-40B4-BE49-F238E27FC236}">
                <a16:creationId xmlns:a16="http://schemas.microsoft.com/office/drawing/2014/main" id="{C549C1A7-B5DE-42F0-A906-632F027F3A5F}"/>
              </a:ext>
            </a:extLst>
          </p:cNvPr>
          <p:cNvPicPr>
            <a:picLocks noChangeAspect="1"/>
          </p:cNvPicPr>
          <p:nvPr/>
        </p:nvPicPr>
        <p:blipFill>
          <a:blip r:embed="rId4"/>
          <a:stretch>
            <a:fillRect/>
          </a:stretch>
        </p:blipFill>
        <p:spPr>
          <a:xfrm>
            <a:off x="439387" y="2958998"/>
            <a:ext cx="12192000" cy="3931872"/>
          </a:xfrm>
          <a:prstGeom prst="rect">
            <a:avLst/>
          </a:prstGeom>
          <a:ln>
            <a:solidFill>
              <a:schemeClr val="accent1"/>
            </a:solidFill>
          </a:ln>
        </p:spPr>
      </p:pic>
    </p:spTree>
    <p:extLst>
      <p:ext uri="{BB962C8B-B14F-4D97-AF65-F5344CB8AC3E}">
        <p14:creationId xmlns:p14="http://schemas.microsoft.com/office/powerpoint/2010/main" val="4148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3" name="TextBox 2"/>
          <p:cNvSpPr txBox="1"/>
          <p:nvPr/>
        </p:nvSpPr>
        <p:spPr>
          <a:xfrm>
            <a:off x="1745673" y="526474"/>
            <a:ext cx="4627418" cy="584775"/>
          </a:xfrm>
          <a:prstGeom prst="rect">
            <a:avLst/>
          </a:prstGeom>
          <a:noFill/>
        </p:spPr>
        <p:txBody>
          <a:bodyPr wrap="square" rtlCol="0">
            <a:spAutoFit/>
          </a:bodyPr>
          <a:lstStyle/>
          <a:p>
            <a:r>
              <a:rPr lang="en-US" sz="3200" b="1" dirty="0"/>
              <a:t>Student Lookup</a:t>
            </a:r>
          </a:p>
        </p:txBody>
      </p:sp>
      <p:pic>
        <p:nvPicPr>
          <p:cNvPr id="6" name="Picture 5" descr="A screenshot of a social media post&#10;&#10;Description automatically generated">
            <a:extLst>
              <a:ext uri="{FF2B5EF4-FFF2-40B4-BE49-F238E27FC236}">
                <a16:creationId xmlns:a16="http://schemas.microsoft.com/office/drawing/2014/main" id="{626FBA02-D038-4D75-A26E-4C45F63B4F43}"/>
              </a:ext>
            </a:extLst>
          </p:cNvPr>
          <p:cNvPicPr>
            <a:picLocks noChangeAspect="1"/>
          </p:cNvPicPr>
          <p:nvPr/>
        </p:nvPicPr>
        <p:blipFill>
          <a:blip r:embed="rId3"/>
          <a:stretch>
            <a:fillRect/>
          </a:stretch>
        </p:blipFill>
        <p:spPr>
          <a:xfrm>
            <a:off x="0" y="1402077"/>
            <a:ext cx="12192000" cy="4718863"/>
          </a:xfrm>
          <a:prstGeom prst="rect">
            <a:avLst/>
          </a:prstGeom>
        </p:spPr>
      </p:pic>
      <p:sp>
        <p:nvSpPr>
          <p:cNvPr id="5" name="Oval 4"/>
          <p:cNvSpPr/>
          <p:nvPr/>
        </p:nvSpPr>
        <p:spPr>
          <a:xfrm>
            <a:off x="11416562" y="1985939"/>
            <a:ext cx="882316" cy="672311"/>
          </a:xfrm>
          <a:prstGeom prst="ellipse">
            <a:avLst/>
          </a:prstGeom>
          <a:no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09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3200-B061-4432-9F2F-05BFB4EAB2BF}"/>
              </a:ext>
            </a:extLst>
          </p:cNvPr>
          <p:cNvSpPr>
            <a:spLocks noGrp="1"/>
          </p:cNvSpPr>
          <p:nvPr>
            <p:ph type="title"/>
          </p:nvPr>
        </p:nvSpPr>
        <p:spPr>
          <a:xfrm>
            <a:off x="1520973" y="662058"/>
            <a:ext cx="10972800" cy="628040"/>
          </a:xfrm>
        </p:spPr>
        <p:txBody>
          <a:bodyPr>
            <a:normAutofit fontScale="90000"/>
          </a:bodyPr>
          <a:lstStyle/>
          <a:p>
            <a:r>
              <a:rPr lang="en-US" i="1" dirty="0"/>
              <a:t>11th and 12</a:t>
            </a:r>
            <a:r>
              <a:rPr lang="en-US" i="1" baseline="30000" dirty="0"/>
              <a:t>th</a:t>
            </a:r>
            <a:r>
              <a:rPr lang="en-US" i="1" dirty="0"/>
              <a:t> Grade Iowa Complete</a:t>
            </a:r>
            <a:endParaRPr lang="en-US" dirty="0"/>
          </a:p>
        </p:txBody>
      </p:sp>
      <p:sp>
        <p:nvSpPr>
          <p:cNvPr id="3" name="Content Placeholder 2">
            <a:extLst>
              <a:ext uri="{FF2B5EF4-FFF2-40B4-BE49-F238E27FC236}">
                <a16:creationId xmlns:a16="http://schemas.microsoft.com/office/drawing/2014/main" id="{D44E9175-9545-41C9-8101-490B86771FE9}"/>
              </a:ext>
            </a:extLst>
          </p:cNvPr>
          <p:cNvSpPr>
            <a:spLocks noGrp="1"/>
          </p:cNvSpPr>
          <p:nvPr>
            <p:ph sz="half" idx="1"/>
          </p:nvPr>
        </p:nvSpPr>
        <p:spPr>
          <a:xfrm>
            <a:off x="609600" y="1543668"/>
            <a:ext cx="5325533" cy="4525963"/>
          </a:xfrm>
        </p:spPr>
        <p:txBody>
          <a:bodyPr/>
          <a:lstStyle/>
          <a:p>
            <a:pPr marL="0" indent="0">
              <a:spcAft>
                <a:spcPts val="600"/>
              </a:spcAft>
              <a:buNone/>
            </a:pPr>
            <a:r>
              <a:rPr lang="en-US" sz="2000" b="1" dirty="0"/>
              <a:t>Complete:</a:t>
            </a:r>
            <a:endParaRPr lang="en-US" sz="2000" dirty="0"/>
          </a:p>
          <a:p>
            <a:pPr marL="230187" lvl="1" indent="0">
              <a:spcAft>
                <a:spcPts val="600"/>
              </a:spcAft>
              <a:buNone/>
            </a:pPr>
            <a:r>
              <a:rPr lang="en-US" sz="2000" dirty="0"/>
              <a:t>All content areas including Reading, Language, Math, Science and Social Studies</a:t>
            </a:r>
          </a:p>
          <a:p>
            <a:pPr marL="230187" lvl="1" indent="0">
              <a:spcAft>
                <a:spcPts val="600"/>
              </a:spcAft>
              <a:buNone/>
            </a:pPr>
            <a:endParaRPr lang="en-US" sz="2000" dirty="0"/>
          </a:p>
          <a:p>
            <a:pPr marL="230187" lvl="1" indent="0">
              <a:spcAft>
                <a:spcPts val="600"/>
              </a:spcAft>
              <a:buNone/>
            </a:pPr>
            <a:r>
              <a:rPr lang="en-US" sz="2000" dirty="0"/>
              <a:t>Students are only required to take Reading &amp; Written Expression</a:t>
            </a:r>
          </a:p>
          <a:p>
            <a:pPr marL="230187" lvl="1" indent="0">
              <a:spcAft>
                <a:spcPts val="600"/>
              </a:spcAft>
              <a:buNone/>
            </a:pPr>
            <a:endParaRPr lang="en-US" sz="2000" dirty="0"/>
          </a:p>
          <a:p>
            <a:pPr marL="230187" lvl="1" indent="0">
              <a:spcAft>
                <a:spcPts val="600"/>
              </a:spcAft>
              <a:buNone/>
            </a:pPr>
            <a:endParaRPr lang="en-US" sz="2000" dirty="0"/>
          </a:p>
          <a:p>
            <a:endParaRPr lang="en-US" dirty="0"/>
          </a:p>
        </p:txBody>
      </p:sp>
      <p:sp>
        <p:nvSpPr>
          <p:cNvPr id="5" name="Slide Number Placeholder 4">
            <a:extLst>
              <a:ext uri="{FF2B5EF4-FFF2-40B4-BE49-F238E27FC236}">
                <a16:creationId xmlns:a16="http://schemas.microsoft.com/office/drawing/2014/main" id="{043D9029-2B0F-478B-BB33-1883A90AE1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20FC606-6CA7-4002-B024-D41424BDD18A}"/>
              </a:ext>
            </a:extLst>
          </p:cNvPr>
          <p:cNvPicPr>
            <a:picLocks noChangeAspect="1"/>
          </p:cNvPicPr>
          <p:nvPr/>
        </p:nvPicPr>
        <p:blipFill rotWithShape="1">
          <a:blip r:embed="rId3"/>
          <a:srcRect t="8142" b="-1"/>
          <a:stretch/>
        </p:blipFill>
        <p:spPr>
          <a:xfrm>
            <a:off x="9832812" y="159390"/>
            <a:ext cx="2222416" cy="528506"/>
          </a:xfrm>
          <a:prstGeom prst="rect">
            <a:avLst/>
          </a:prstGeom>
        </p:spPr>
      </p:pic>
      <p:sp>
        <p:nvSpPr>
          <p:cNvPr id="12" name="TextBox 11">
            <a:extLst>
              <a:ext uri="{FF2B5EF4-FFF2-40B4-BE49-F238E27FC236}">
                <a16:creationId xmlns:a16="http://schemas.microsoft.com/office/drawing/2014/main" id="{522C39BB-6361-45D2-A8CA-A583BB8A00E8}"/>
              </a:ext>
            </a:extLst>
          </p:cNvPr>
          <p:cNvSpPr txBox="1"/>
          <p:nvPr/>
        </p:nvSpPr>
        <p:spPr>
          <a:xfrm>
            <a:off x="9060619" y="5389715"/>
            <a:ext cx="25217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 to Directions for Administration</a:t>
            </a:r>
          </a:p>
        </p:txBody>
      </p:sp>
      <p:pic>
        <p:nvPicPr>
          <p:cNvPr id="11" name="Picture 10">
            <a:extLst>
              <a:ext uri="{FF2B5EF4-FFF2-40B4-BE49-F238E27FC236}">
                <a16:creationId xmlns:a16="http://schemas.microsoft.com/office/drawing/2014/main" id="{9F3BDEF0-F63D-43DE-9C6B-31EA2A74D3D6}"/>
              </a:ext>
            </a:extLst>
          </p:cNvPr>
          <p:cNvPicPr>
            <a:picLocks noChangeAspect="1"/>
          </p:cNvPicPr>
          <p:nvPr/>
        </p:nvPicPr>
        <p:blipFill>
          <a:blip r:embed="rId4"/>
          <a:stretch>
            <a:fillRect/>
          </a:stretch>
        </p:blipFill>
        <p:spPr>
          <a:xfrm>
            <a:off x="6345482" y="1378902"/>
            <a:ext cx="5236918" cy="4060509"/>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descr="A picture containing clock&#10;&#10;Description automatically generated">
            <a:extLst>
              <a:ext uri="{FF2B5EF4-FFF2-40B4-BE49-F238E27FC236}">
                <a16:creationId xmlns:a16="http://schemas.microsoft.com/office/drawing/2014/main" id="{A8EBC182-FA75-4F44-A32D-DDC4B329F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135" y="3619306"/>
            <a:ext cx="1838325" cy="2381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588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17883"/>
            <a:ext cx="9144000" cy="3022235"/>
          </a:xfrm>
          <a:prstGeom prst="rect">
            <a:avLst/>
          </a:prstGeom>
          <a:ln>
            <a:solidFill>
              <a:schemeClr val="tx1"/>
            </a:solidFill>
          </a:ln>
        </p:spPr>
      </p:pic>
    </p:spTree>
    <p:extLst>
      <p:ext uri="{BB962C8B-B14F-4D97-AF65-F5344CB8AC3E}">
        <p14:creationId xmlns:p14="http://schemas.microsoft.com/office/powerpoint/2010/main" val="383353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FBB6DDB4-7E8F-4ED8-B919-256BF1085493}"/>
              </a:ext>
            </a:extLst>
          </p:cNvPr>
          <p:cNvPicPr>
            <a:picLocks noChangeAspect="1"/>
          </p:cNvPicPr>
          <p:nvPr/>
        </p:nvPicPr>
        <p:blipFill>
          <a:blip r:embed="rId3"/>
          <a:stretch>
            <a:fillRect/>
          </a:stretch>
        </p:blipFill>
        <p:spPr>
          <a:xfrm>
            <a:off x="0" y="2021739"/>
            <a:ext cx="12192000" cy="2814522"/>
          </a:xfrm>
          <a:prstGeom prst="rect">
            <a:avLst/>
          </a:prstGeom>
          <a:ln>
            <a:solidFill>
              <a:schemeClr val="tx1"/>
            </a:solidFill>
          </a:ln>
        </p:spPr>
      </p:pic>
    </p:spTree>
    <p:extLst>
      <p:ext uri="{BB962C8B-B14F-4D97-AF65-F5344CB8AC3E}">
        <p14:creationId xmlns:p14="http://schemas.microsoft.com/office/powerpoint/2010/main" val="3465809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BB894816-8F23-46AE-9D68-34CFAA805D97}"/>
              </a:ext>
            </a:extLst>
          </p:cNvPr>
          <p:cNvPicPr>
            <a:picLocks noChangeAspect="1"/>
          </p:cNvPicPr>
          <p:nvPr/>
        </p:nvPicPr>
        <p:blipFill>
          <a:blip r:embed="rId3"/>
          <a:stretch>
            <a:fillRect/>
          </a:stretch>
        </p:blipFill>
        <p:spPr>
          <a:xfrm>
            <a:off x="0" y="1215223"/>
            <a:ext cx="12192000" cy="4427553"/>
          </a:xfrm>
          <a:prstGeom prst="rect">
            <a:avLst/>
          </a:prstGeom>
          <a:ln>
            <a:solidFill>
              <a:schemeClr val="tx1"/>
            </a:solidFill>
          </a:ln>
        </p:spPr>
      </p:pic>
    </p:spTree>
    <p:extLst>
      <p:ext uri="{BB962C8B-B14F-4D97-AF65-F5344CB8AC3E}">
        <p14:creationId xmlns:p14="http://schemas.microsoft.com/office/powerpoint/2010/main" val="3829909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p>
        </p:txBody>
      </p:sp>
      <p:sp>
        <p:nvSpPr>
          <p:cNvPr id="3" name="TextBox 2"/>
          <p:cNvSpPr txBox="1"/>
          <p:nvPr/>
        </p:nvSpPr>
        <p:spPr>
          <a:xfrm>
            <a:off x="1070812" y="348551"/>
            <a:ext cx="9733546" cy="2277547"/>
          </a:xfrm>
          <a:prstGeom prst="rect">
            <a:avLst/>
          </a:prstGeom>
          <a:noFill/>
        </p:spPr>
        <p:txBody>
          <a:bodyPr wrap="square" rtlCol="0">
            <a:spAutoFit/>
          </a:bodyPr>
          <a:lstStyle/>
          <a:p>
            <a:r>
              <a:rPr lang="en-US" sz="2800" dirty="0"/>
              <a:t>To print Student Log-in information:</a:t>
            </a:r>
          </a:p>
          <a:p>
            <a:pPr marL="285750" indent="-285750">
              <a:buFont typeface="Arial" pitchFamily="34" charset="0"/>
              <a:buChar char="•"/>
            </a:pPr>
            <a:r>
              <a:rPr lang="en-US" sz="2400" dirty="0"/>
              <a:t>Select </a:t>
            </a:r>
            <a:r>
              <a:rPr lang="en-US" sz="2400" b="1" dirty="0"/>
              <a:t>Assessments</a:t>
            </a:r>
            <a:r>
              <a:rPr lang="en-US" sz="2400" dirty="0"/>
              <a:t> and then Test Events</a:t>
            </a:r>
          </a:p>
          <a:p>
            <a:pPr marL="285750" indent="-285750">
              <a:buFont typeface="Arial" pitchFamily="34" charset="0"/>
              <a:buChar char="•"/>
            </a:pPr>
            <a:r>
              <a:rPr lang="en-US" sz="2400" dirty="0"/>
              <a:t>Select Assign (left of Test Event name)</a:t>
            </a:r>
          </a:p>
          <a:p>
            <a:pPr marL="285750" indent="-285750">
              <a:buFont typeface="Arial" pitchFamily="34" charset="0"/>
              <a:buChar char="•"/>
            </a:pPr>
            <a:r>
              <a:rPr lang="en-US" sz="2400" dirty="0"/>
              <a:t>From menu on left, select View Test Assignments</a:t>
            </a:r>
            <a:endParaRPr lang="en-US" sz="2400" b="1" dirty="0"/>
          </a:p>
          <a:p>
            <a:pPr marL="285750" indent="-285750">
              <a:buFont typeface="Arial" pitchFamily="34" charset="0"/>
              <a:buChar char="•"/>
            </a:pPr>
            <a:r>
              <a:rPr lang="en-US" sz="2400" dirty="0"/>
              <a:t>Click on the printer icon to the right of the grade assignment </a:t>
            </a:r>
          </a:p>
          <a:p>
            <a:endParaRPr lang="en-US" dirty="0"/>
          </a:p>
        </p:txBody>
      </p:sp>
      <p:pic>
        <p:nvPicPr>
          <p:cNvPr id="5" name="Picture 4" descr="A screenshot of a computer screen&#10;&#10;Description automatically generated">
            <a:extLst>
              <a:ext uri="{FF2B5EF4-FFF2-40B4-BE49-F238E27FC236}">
                <a16:creationId xmlns:a16="http://schemas.microsoft.com/office/drawing/2014/main" id="{94860464-DA85-4A17-BD15-9F82EFE0B914}"/>
              </a:ext>
            </a:extLst>
          </p:cNvPr>
          <p:cNvPicPr>
            <a:picLocks noChangeAspect="1"/>
          </p:cNvPicPr>
          <p:nvPr/>
        </p:nvPicPr>
        <p:blipFill>
          <a:blip r:embed="rId3"/>
          <a:stretch>
            <a:fillRect/>
          </a:stretch>
        </p:blipFill>
        <p:spPr>
          <a:xfrm>
            <a:off x="0" y="2626098"/>
            <a:ext cx="12192000" cy="3372800"/>
          </a:xfrm>
          <a:prstGeom prst="rect">
            <a:avLst/>
          </a:prstGeom>
          <a:ln>
            <a:solidFill>
              <a:schemeClr val="tx1"/>
            </a:solidFill>
          </a:ln>
        </p:spPr>
      </p:pic>
      <p:pic>
        <p:nvPicPr>
          <p:cNvPr id="8" name="Picture 7" descr="A screenshot of a tree&#10;&#10;Description automatically generated">
            <a:extLst>
              <a:ext uri="{FF2B5EF4-FFF2-40B4-BE49-F238E27FC236}">
                <a16:creationId xmlns:a16="http://schemas.microsoft.com/office/drawing/2014/main" id="{BC608324-BC6D-4D78-8DAB-9FEFA6FE069A}"/>
              </a:ext>
            </a:extLst>
          </p:cNvPr>
          <p:cNvPicPr>
            <a:picLocks noChangeAspect="1"/>
          </p:cNvPicPr>
          <p:nvPr/>
        </p:nvPicPr>
        <p:blipFill>
          <a:blip r:embed="rId4"/>
          <a:stretch>
            <a:fillRect/>
          </a:stretch>
        </p:blipFill>
        <p:spPr>
          <a:xfrm>
            <a:off x="4772693" y="2314823"/>
            <a:ext cx="7315200" cy="4940135"/>
          </a:xfrm>
          <a:prstGeom prst="rect">
            <a:avLst/>
          </a:prstGeom>
          <a:ln>
            <a:solidFill>
              <a:schemeClr val="bg2">
                <a:lumMod val="25000"/>
              </a:schemeClr>
            </a:solidFill>
          </a:ln>
        </p:spPr>
      </p:pic>
      <p:sp>
        <p:nvSpPr>
          <p:cNvPr id="9" name="TextBox 8">
            <a:extLst>
              <a:ext uri="{FF2B5EF4-FFF2-40B4-BE49-F238E27FC236}">
                <a16:creationId xmlns:a16="http://schemas.microsoft.com/office/drawing/2014/main" id="{3A81E9EB-C0E2-4B0A-8308-10BC412A8B93}"/>
              </a:ext>
            </a:extLst>
          </p:cNvPr>
          <p:cNvSpPr txBox="1"/>
          <p:nvPr/>
        </p:nvSpPr>
        <p:spPr>
          <a:xfrm>
            <a:off x="52053" y="2458192"/>
            <a:ext cx="4668587" cy="4708981"/>
          </a:xfrm>
          <a:prstGeom prst="rect">
            <a:avLst/>
          </a:prstGeom>
          <a:solidFill>
            <a:schemeClr val="bg1"/>
          </a:solidFill>
        </p:spPr>
        <p:txBody>
          <a:bodyPr wrap="square" rtlCol="0">
            <a:spAutoFit/>
          </a:bodyPr>
          <a:lstStyle/>
          <a:p>
            <a:pPr algn="ctr"/>
            <a:r>
              <a:rPr lang="en-US" sz="2800" dirty="0"/>
              <a:t>First and Last Name</a:t>
            </a:r>
          </a:p>
          <a:p>
            <a:pPr algn="ctr"/>
            <a:r>
              <a:rPr lang="en-US" sz="2800" dirty="0"/>
              <a:t>Birth month and day</a:t>
            </a:r>
          </a:p>
          <a:p>
            <a:pPr algn="ctr"/>
            <a:r>
              <a:rPr lang="en-US" sz="2800" dirty="0"/>
              <a:t>Student ID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11" name="Straight Arrow Connector 10">
            <a:extLst>
              <a:ext uri="{FF2B5EF4-FFF2-40B4-BE49-F238E27FC236}">
                <a16:creationId xmlns:a16="http://schemas.microsoft.com/office/drawing/2014/main" id="{6665B53E-AD72-4B92-8F78-C1D24178224B}"/>
              </a:ext>
            </a:extLst>
          </p:cNvPr>
          <p:cNvCxnSpPr/>
          <p:nvPr/>
        </p:nvCxnSpPr>
        <p:spPr>
          <a:xfrm>
            <a:off x="3978234" y="2675251"/>
            <a:ext cx="1199408"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312B8C-7F37-492E-ABEA-87735DA9421D}"/>
              </a:ext>
            </a:extLst>
          </p:cNvPr>
          <p:cNvCxnSpPr>
            <a:cxnSpLocks/>
          </p:cNvCxnSpPr>
          <p:nvPr/>
        </p:nvCxnSpPr>
        <p:spPr>
          <a:xfrm flipV="1">
            <a:off x="3978234" y="2933205"/>
            <a:ext cx="1306285" cy="2032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E23123-0C95-4E92-A584-B576A826165A}"/>
              </a:ext>
            </a:extLst>
          </p:cNvPr>
          <p:cNvCxnSpPr>
            <a:cxnSpLocks/>
          </p:cNvCxnSpPr>
          <p:nvPr/>
        </p:nvCxnSpPr>
        <p:spPr>
          <a:xfrm flipV="1">
            <a:off x="3431968" y="3253839"/>
            <a:ext cx="1852551" cy="31008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83E5F0D-CBDD-6347-A225-5CD5D5BCDEFD}" type="slidenum">
              <a:rPr lang="en-US" smtClean="0"/>
              <a:pPr/>
              <a:t>44</a:t>
            </a:fld>
            <a:endParaRPr lang="en-US" dirty="0"/>
          </a:p>
        </p:txBody>
      </p:sp>
      <p:graphicFrame>
        <p:nvGraphicFramePr>
          <p:cNvPr id="4" name="Table 3">
            <a:extLst>
              <a:ext uri="{FF2B5EF4-FFF2-40B4-BE49-F238E27FC236}">
                <a16:creationId xmlns:a16="http://schemas.microsoft.com/office/drawing/2014/main" id="{FB13E067-4EFC-4B16-8CA5-3990FD200F22}"/>
              </a:ext>
            </a:extLst>
          </p:cNvPr>
          <p:cNvGraphicFramePr>
            <a:graphicFrameLocks noGrp="1"/>
          </p:cNvGraphicFramePr>
          <p:nvPr>
            <p:extLst>
              <p:ext uri="{D42A27DB-BD31-4B8C-83A1-F6EECF244321}">
                <p14:modId xmlns:p14="http://schemas.microsoft.com/office/powerpoint/2010/main" val="1776289095"/>
              </p:ext>
            </p:extLst>
          </p:nvPr>
        </p:nvGraphicFramePr>
        <p:xfrm>
          <a:off x="2762250" y="315168"/>
          <a:ext cx="6591300" cy="5409405"/>
        </p:xfrm>
        <a:graphic>
          <a:graphicData uri="http://schemas.openxmlformats.org/drawingml/2006/table">
            <a:tbl>
              <a:tblPr firstRow="1" bandRow="1">
                <a:tableStyleId>{3B4B98B0-60AC-42C2-AFA5-B58CD77FA1E5}</a:tableStyleId>
              </a:tblPr>
              <a:tblGrid>
                <a:gridCol w="6591300">
                  <a:extLst>
                    <a:ext uri="{9D8B030D-6E8A-4147-A177-3AD203B41FA5}">
                      <a16:colId xmlns:a16="http://schemas.microsoft.com/office/drawing/2014/main" val="20000"/>
                    </a:ext>
                  </a:extLst>
                </a:gridCol>
              </a:tblGrid>
              <a:tr h="586120">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Learning Objectives:</a:t>
                      </a:r>
                      <a:endParaRPr lang="en-US" sz="2400" b="1" i="1" dirty="0">
                        <a:solidFill>
                          <a:schemeClr val="bg1"/>
                        </a:solidFill>
                      </a:endParaRPr>
                    </a:p>
                  </a:txBody>
                  <a:tcPr>
                    <a:solidFill>
                      <a:srgbClr val="0880C2"/>
                    </a:solidFill>
                  </a:tcPr>
                </a:tc>
                <a:extLst>
                  <a:ext uri="{0D108BD9-81ED-4DB2-BD59-A6C34878D82A}">
                    <a16:rowId xmlns:a16="http://schemas.microsoft.com/office/drawing/2014/main" val="10000"/>
                  </a:ext>
                </a:extLst>
              </a:tr>
              <a:tr h="441512">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mn-lt"/>
                        </a:rPr>
                        <a:t>Overview</a:t>
                      </a:r>
                    </a:p>
                  </a:txBody>
                  <a:tcPr/>
                </a:tc>
                <a:extLst>
                  <a:ext uri="{0D108BD9-81ED-4DB2-BD59-A6C34878D82A}">
                    <a16:rowId xmlns:a16="http://schemas.microsoft.com/office/drawing/2014/main" val="10001"/>
                  </a:ext>
                </a:extLst>
              </a:tr>
              <a:tr h="524738">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800" baseline="0" dirty="0">
                          <a:latin typeface="+mn-lt"/>
                        </a:rPr>
                        <a:t>Iowa  Assessments</a:t>
                      </a:r>
                      <a:endParaRPr lang="en-US" sz="2800" dirty="0">
                        <a:solidFill>
                          <a:schemeClr val="tx1">
                            <a:lumMod val="10000"/>
                          </a:schemeClr>
                        </a:solidFill>
                        <a:latin typeface="+mn-lt"/>
                      </a:endParaRPr>
                    </a:p>
                  </a:txBody>
                  <a:tcPr/>
                </a:tc>
                <a:extLst>
                  <a:ext uri="{0D108BD9-81ED-4DB2-BD59-A6C34878D82A}">
                    <a16:rowId xmlns:a16="http://schemas.microsoft.com/office/drawing/2014/main" val="1372019000"/>
                  </a:ext>
                </a:extLst>
              </a:tr>
              <a:tr h="671427">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mn-lt"/>
                        </a:rPr>
                        <a:t>Proctor Functions</a:t>
                      </a:r>
                      <a:endParaRPr lang="en-US" sz="280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baseline="0" dirty="0">
                          <a:solidFill>
                            <a:schemeClr val="tx1"/>
                          </a:solidFill>
                          <a:latin typeface="+mn-lt"/>
                        </a:rPr>
                        <a:t>Online Demonstration</a:t>
                      </a:r>
                      <a:endParaRPr lang="en-US" sz="2800" b="1" dirty="0">
                        <a:solidFill>
                          <a:schemeClr val="tx1"/>
                        </a:solidFill>
                        <a:latin typeface="+mn-lt"/>
                      </a:endParaRPr>
                    </a:p>
                  </a:txBody>
                  <a:tcPr/>
                </a:tc>
                <a:extLst>
                  <a:ext uri="{0D108BD9-81ED-4DB2-BD59-A6C34878D82A}">
                    <a16:rowId xmlns:a16="http://schemas.microsoft.com/office/drawing/2014/main" val="10005"/>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dirty="0">
                          <a:solidFill>
                            <a:schemeClr val="tx1"/>
                          </a:solidFill>
                          <a:latin typeface="+mn-lt"/>
                        </a:rPr>
                        <a:t>Creating Test Sessions</a:t>
                      </a:r>
                    </a:p>
                  </a:txBody>
                  <a:tcPr/>
                </a:tc>
                <a:extLst>
                  <a:ext uri="{0D108BD9-81ED-4DB2-BD59-A6C34878D82A}">
                    <a16:rowId xmlns:a16="http://schemas.microsoft.com/office/drawing/2014/main" val="10006"/>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baseline="0" dirty="0">
                          <a:solidFill>
                            <a:schemeClr val="tx1"/>
                          </a:solidFill>
                          <a:latin typeface="+mn-lt"/>
                        </a:rPr>
                        <a:t>Student Login &amp; Testing Experience</a:t>
                      </a:r>
                    </a:p>
                  </a:txBody>
                  <a:tcPr/>
                </a:tc>
                <a:extLst>
                  <a:ext uri="{0D108BD9-81ED-4DB2-BD59-A6C34878D82A}">
                    <a16:rowId xmlns:a16="http://schemas.microsoft.com/office/drawing/2014/main" val="10007"/>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None/>
                      </a:pPr>
                      <a:r>
                        <a:rPr lang="en-US" sz="2800" dirty="0">
                          <a:solidFill>
                            <a:schemeClr val="tx1"/>
                          </a:solidFill>
                          <a:latin typeface="+mn-lt"/>
                        </a:rPr>
                        <a:t>Monitoring</a:t>
                      </a:r>
                      <a:r>
                        <a:rPr lang="en-US" sz="2800" baseline="0" dirty="0">
                          <a:solidFill>
                            <a:schemeClr val="tx1"/>
                          </a:solidFill>
                          <a:latin typeface="+mn-lt"/>
                        </a:rPr>
                        <a:t> Students During Testing</a:t>
                      </a:r>
                    </a:p>
                  </a:txBody>
                  <a:tcPr/>
                </a:tc>
                <a:extLst>
                  <a:ext uri="{0D108BD9-81ED-4DB2-BD59-A6C34878D82A}">
                    <a16:rowId xmlns:a16="http://schemas.microsoft.com/office/drawing/2014/main" val="10008"/>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FontTx/>
                        <a:buNone/>
                      </a:pPr>
                      <a:r>
                        <a:rPr lang="en-US" sz="2800" dirty="0">
                          <a:solidFill>
                            <a:schemeClr val="tx1"/>
                          </a:solidFill>
                          <a:latin typeface="+mn-lt"/>
                        </a:rPr>
                        <a:t>Continuing</a:t>
                      </a:r>
                      <a:r>
                        <a:rPr lang="en-US" sz="2800" baseline="0" dirty="0">
                          <a:solidFill>
                            <a:schemeClr val="tx1"/>
                          </a:solidFill>
                          <a:latin typeface="+mn-lt"/>
                        </a:rPr>
                        <a:t> or Ending Testing</a:t>
                      </a:r>
                    </a:p>
                  </a:txBody>
                  <a:tcPr/>
                </a:tc>
                <a:extLst>
                  <a:ext uri="{0D108BD9-81ED-4DB2-BD59-A6C34878D82A}">
                    <a16:rowId xmlns:a16="http://schemas.microsoft.com/office/drawing/2014/main" val="10009"/>
                  </a:ext>
                </a:extLst>
              </a:tr>
              <a:tr h="503939">
                <a:tc>
                  <a:txBody>
                    <a:bodyPr/>
                    <a:lstStyle>
                      <a:lvl1pPr marL="0" algn="l" defTabSz="457200" rtl="0" eaLnBrk="1" latinLnBrk="0" hangingPunct="1">
                        <a:defRPr sz="1800" kern="1200">
                          <a:solidFill>
                            <a:schemeClr val="lt1"/>
                          </a:solidFill>
                          <a:latin typeface="Franklin Gothic Book"/>
                        </a:defRPr>
                      </a:lvl1pPr>
                      <a:lvl2pPr marL="457200" algn="l" defTabSz="457200" rtl="0" eaLnBrk="1" latinLnBrk="0" hangingPunct="1">
                        <a:defRPr sz="1800" kern="1200">
                          <a:solidFill>
                            <a:schemeClr val="lt1"/>
                          </a:solidFill>
                          <a:latin typeface="Franklin Gothic Book"/>
                        </a:defRPr>
                      </a:lvl2pPr>
                      <a:lvl3pPr marL="914400" algn="l" defTabSz="457200" rtl="0" eaLnBrk="1" latinLnBrk="0" hangingPunct="1">
                        <a:defRPr sz="1800" kern="1200">
                          <a:solidFill>
                            <a:schemeClr val="lt1"/>
                          </a:solidFill>
                          <a:latin typeface="Franklin Gothic Book"/>
                        </a:defRPr>
                      </a:lvl3pPr>
                      <a:lvl4pPr marL="1371600" algn="l" defTabSz="457200" rtl="0" eaLnBrk="1" latinLnBrk="0" hangingPunct="1">
                        <a:defRPr sz="1800" kern="1200">
                          <a:solidFill>
                            <a:schemeClr val="lt1"/>
                          </a:solidFill>
                          <a:latin typeface="Franklin Gothic Book"/>
                        </a:defRPr>
                      </a:lvl4pPr>
                      <a:lvl5pPr marL="1828800" algn="l" defTabSz="457200" rtl="0" eaLnBrk="1" latinLnBrk="0" hangingPunct="1">
                        <a:defRPr sz="1800" kern="1200">
                          <a:solidFill>
                            <a:schemeClr val="lt1"/>
                          </a:solidFill>
                          <a:latin typeface="Franklin Gothic Book"/>
                        </a:defRPr>
                      </a:lvl5pPr>
                      <a:lvl6pPr marL="2286000" algn="l" defTabSz="457200" rtl="0" eaLnBrk="1" latinLnBrk="0" hangingPunct="1">
                        <a:defRPr sz="1800" kern="1200">
                          <a:solidFill>
                            <a:schemeClr val="lt1"/>
                          </a:solidFill>
                          <a:latin typeface="Franklin Gothic Book"/>
                        </a:defRPr>
                      </a:lvl6pPr>
                      <a:lvl7pPr marL="2743200" algn="l" defTabSz="457200" rtl="0" eaLnBrk="1" latinLnBrk="0" hangingPunct="1">
                        <a:defRPr sz="1800" kern="1200">
                          <a:solidFill>
                            <a:schemeClr val="lt1"/>
                          </a:solidFill>
                          <a:latin typeface="Franklin Gothic Book"/>
                        </a:defRPr>
                      </a:lvl7pPr>
                      <a:lvl8pPr marL="3200400" algn="l" defTabSz="457200" rtl="0" eaLnBrk="1" latinLnBrk="0" hangingPunct="1">
                        <a:defRPr sz="1800" kern="1200">
                          <a:solidFill>
                            <a:schemeClr val="lt1"/>
                          </a:solidFill>
                          <a:latin typeface="Franklin Gothic Book"/>
                        </a:defRPr>
                      </a:lvl8pPr>
                      <a:lvl9pPr marL="3657600" algn="l" defTabSz="457200" rtl="0" eaLnBrk="1" latinLnBrk="0" hangingPunct="1">
                        <a:defRPr sz="1800" kern="1200">
                          <a:solidFill>
                            <a:schemeClr val="lt1"/>
                          </a:solidFill>
                          <a:latin typeface="Franklin Gothic Book"/>
                        </a:defRPr>
                      </a:lvl9pPr>
                    </a:lstStyle>
                    <a:p>
                      <a:pPr marL="457200" lvl="1" indent="0">
                        <a:buFontTx/>
                        <a:buNone/>
                      </a:pPr>
                      <a:r>
                        <a:rPr lang="en-US" sz="2800" baseline="0" dirty="0">
                          <a:solidFill>
                            <a:schemeClr val="tx1"/>
                          </a:solidFill>
                          <a:latin typeface="+mn-lt"/>
                        </a:rPr>
                        <a:t>Student Look-up</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22406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880C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85664" y="3036902"/>
            <a:ext cx="4325018"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Support</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cid:image001.jpg@01D52528.FE3D2FC0">
            <a:extLst>
              <a:ext uri="{FF2B5EF4-FFF2-40B4-BE49-F238E27FC236}">
                <a16:creationId xmlns:a16="http://schemas.microsoft.com/office/drawing/2014/main" id="{B7610B5D-EDEB-4C0F-8DF0-4DB45B7D56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241" y="751230"/>
            <a:ext cx="4105275" cy="3889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1819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8136"/>
            <a:ext cx="8229600" cy="628040"/>
          </a:xfrm>
        </p:spPr>
        <p:txBody>
          <a:bodyPr>
            <a:normAutofit fontScale="90000"/>
          </a:bodyPr>
          <a:lstStyle/>
          <a:p>
            <a:r>
              <a:rPr lang="en-US" sz="3600" dirty="0"/>
              <a:t>Online Testing Setup: </a:t>
            </a:r>
            <a:br>
              <a:rPr lang="en-US" sz="3600" dirty="0"/>
            </a:br>
            <a:r>
              <a:rPr lang="en-US" sz="3600" dirty="0"/>
              <a:t>Tasks completed by Account Holder	</a:t>
            </a:r>
          </a:p>
        </p:txBody>
      </p:sp>
      <p:sp>
        <p:nvSpPr>
          <p:cNvPr id="5" name="Slide Number Placeholder 4"/>
          <p:cNvSpPr>
            <a:spLocks noGrp="1"/>
          </p:cNvSpPr>
          <p:nvPr>
            <p:ph type="sldNum" sz="quarter" idx="10"/>
          </p:nvPr>
        </p:nvSpPr>
        <p:spPr/>
        <p:txBody>
          <a:bodyPr/>
          <a:lstStyle/>
          <a:p>
            <a:fld id="{783E5F0D-CBDD-6347-A225-5CD5D5BCDEFD}" type="slidenum">
              <a:rPr lang="en-US" smtClean="0"/>
              <a:pPr/>
              <a:t>5</a:t>
            </a:fld>
            <a:endParaRPr lang="en-US" dirty="0"/>
          </a:p>
        </p:txBody>
      </p:sp>
      <p:pic>
        <p:nvPicPr>
          <p:cNvPr id="7" name="Picture 6">
            <a:extLst>
              <a:ext uri="{FF2B5EF4-FFF2-40B4-BE49-F238E27FC236}">
                <a16:creationId xmlns:a16="http://schemas.microsoft.com/office/drawing/2014/main" id="{E5A4DBA2-E377-4376-9CE6-12355DFDCBBB}"/>
              </a:ext>
            </a:extLst>
          </p:cNvPr>
          <p:cNvPicPr>
            <a:picLocks noChangeAspect="1"/>
          </p:cNvPicPr>
          <p:nvPr/>
        </p:nvPicPr>
        <p:blipFill>
          <a:blip r:embed="rId3"/>
          <a:stretch>
            <a:fillRect/>
          </a:stretch>
        </p:blipFill>
        <p:spPr>
          <a:xfrm>
            <a:off x="1981200" y="1290900"/>
            <a:ext cx="8416637" cy="5029897"/>
          </a:xfrm>
          <a:prstGeom prst="rect">
            <a:avLst/>
          </a:prstGeom>
        </p:spPr>
      </p:pic>
    </p:spTree>
    <p:extLst>
      <p:ext uri="{BB962C8B-B14F-4D97-AF65-F5344CB8AC3E}">
        <p14:creationId xmlns:p14="http://schemas.microsoft.com/office/powerpoint/2010/main" val="226733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709" y="560503"/>
            <a:ext cx="9365673" cy="736213"/>
          </a:xfrm>
        </p:spPr>
        <p:txBody>
          <a:bodyPr>
            <a:normAutofit/>
          </a:bodyPr>
          <a:lstStyle/>
          <a:p>
            <a:r>
              <a:rPr lang="en-US" dirty="0"/>
              <a:t>Proctor Functions - IOWA</a:t>
            </a:r>
          </a:p>
        </p:txBody>
      </p:sp>
      <p:sp>
        <p:nvSpPr>
          <p:cNvPr id="3" name="Content Placeholder 2"/>
          <p:cNvSpPr>
            <a:spLocks noGrp="1"/>
          </p:cNvSpPr>
          <p:nvPr>
            <p:ph idx="1"/>
          </p:nvPr>
        </p:nvSpPr>
        <p:spPr/>
        <p:txBody>
          <a:bodyPr/>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graphicFrame>
        <p:nvGraphicFramePr>
          <p:cNvPr id="6" name="Table 5">
            <a:extLst>
              <a:ext uri="{FF2B5EF4-FFF2-40B4-BE49-F238E27FC236}">
                <a16:creationId xmlns:a16="http://schemas.microsoft.com/office/drawing/2014/main" id="{F1240292-5AAC-442C-9E5D-90FE103B728E}"/>
              </a:ext>
            </a:extLst>
          </p:cNvPr>
          <p:cNvGraphicFramePr>
            <a:graphicFrameLocks noGrp="1"/>
          </p:cNvGraphicFramePr>
          <p:nvPr>
            <p:extLst>
              <p:ext uri="{D42A27DB-BD31-4B8C-83A1-F6EECF244321}">
                <p14:modId xmlns:p14="http://schemas.microsoft.com/office/powerpoint/2010/main" val="487945923"/>
              </p:ext>
            </p:extLst>
          </p:nvPr>
        </p:nvGraphicFramePr>
        <p:xfrm>
          <a:off x="4315969" y="1668059"/>
          <a:ext cx="6961518" cy="4336079"/>
        </p:xfrm>
        <a:graphic>
          <a:graphicData uri="http://schemas.openxmlformats.org/drawingml/2006/table">
            <a:tbl>
              <a:tblPr firstRow="1" bandRow="1"/>
              <a:tblGrid>
                <a:gridCol w="3384242">
                  <a:extLst>
                    <a:ext uri="{9D8B030D-6E8A-4147-A177-3AD203B41FA5}">
                      <a16:colId xmlns:a16="http://schemas.microsoft.com/office/drawing/2014/main" val="643078667"/>
                    </a:ext>
                  </a:extLst>
                </a:gridCol>
                <a:gridCol w="3577276">
                  <a:extLst>
                    <a:ext uri="{9D8B030D-6E8A-4147-A177-3AD203B41FA5}">
                      <a16:colId xmlns:a16="http://schemas.microsoft.com/office/drawing/2014/main" val="25976517"/>
                    </a:ext>
                  </a:extLst>
                </a:gridCol>
              </a:tblGrid>
              <a:tr h="725158">
                <a:tc gridSpan="2">
                  <a:txBody>
                    <a:bodyPr/>
                    <a:lstStyle/>
                    <a:p>
                      <a:pPr marL="0" marR="0" algn="ctr">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Grades 1 and 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F83C1"/>
                    </a:solidFill>
                  </a:tcPr>
                </a:tc>
                <a:tc hMerge="1">
                  <a:txBody>
                    <a:bodyPr/>
                    <a:lstStyle/>
                    <a:p>
                      <a:endParaRPr lang="en-US"/>
                    </a:p>
                  </a:txBody>
                  <a:tcPr/>
                </a:tc>
                <a:extLst>
                  <a:ext uri="{0D108BD9-81ED-4DB2-BD59-A6C34878D82A}">
                    <a16:rowId xmlns:a16="http://schemas.microsoft.com/office/drawing/2014/main" val="3760634052"/>
                  </a:ext>
                </a:extLst>
              </a:tr>
              <a:tr h="559368">
                <a:tc gridSpan="2">
                  <a:txBody>
                    <a:bodyPr/>
                    <a:lstStyle/>
                    <a:p>
                      <a:pPr marL="0" marR="0">
                        <a:lnSpc>
                          <a:spcPct val="115000"/>
                        </a:lnSpc>
                        <a:spcBef>
                          <a:spcPts val="0"/>
                        </a:spcBef>
                        <a:spcAft>
                          <a:spcPts val="10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Create Test Sessions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9E9"/>
                    </a:solidFill>
                  </a:tcPr>
                </a:tc>
                <a:tc hMerge="1">
                  <a:txBody>
                    <a:bodyPr/>
                    <a:lstStyle/>
                    <a:p>
                      <a:endParaRPr lang="en-US"/>
                    </a:p>
                  </a:txBody>
                  <a:tcPr/>
                </a:tc>
                <a:extLst>
                  <a:ext uri="{0D108BD9-81ED-4DB2-BD59-A6C34878D82A}">
                    <a16:rowId xmlns:a16="http://schemas.microsoft.com/office/drawing/2014/main" val="2880557562"/>
                  </a:ext>
                </a:extLst>
              </a:tr>
              <a:tr h="559368">
                <a:tc gridSpan="2">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Approve students for testing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DF4"/>
                    </a:solidFill>
                  </a:tcPr>
                </a:tc>
                <a:tc hMerge="1">
                  <a:txBody>
                    <a:bodyPr/>
                    <a:lstStyle/>
                    <a:p>
                      <a:endParaRPr lang="en-US"/>
                    </a:p>
                  </a:txBody>
                  <a:tcPr/>
                </a:tc>
                <a:extLst>
                  <a:ext uri="{0D108BD9-81ED-4DB2-BD59-A6C34878D82A}">
                    <a16:rowId xmlns:a16="http://schemas.microsoft.com/office/drawing/2014/main" val="4127455357"/>
                  </a:ext>
                </a:extLst>
              </a:tr>
              <a:tr h="195685">
                <a:tc>
                  <a:txBody>
                    <a:bodyPr/>
                    <a:lstStyle/>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Audio Session: </a:t>
                      </a:r>
                    </a:p>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System provides instructions via headset</a:t>
                      </a:r>
                    </a:p>
                    <a:p>
                      <a:pPr marL="0" marR="0">
                        <a:lnSpc>
                          <a:spcPct val="115000"/>
                        </a:lnSpc>
                        <a:spcBef>
                          <a:spcPts val="0"/>
                        </a:spcBef>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9E9"/>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Proctor led session</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Proctor provides directions/instructions during test session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9E9"/>
                    </a:solidFill>
                  </a:tcPr>
                </a:tc>
                <a:extLst>
                  <a:ext uri="{0D108BD9-81ED-4DB2-BD59-A6C34878D82A}">
                    <a16:rowId xmlns:a16="http://schemas.microsoft.com/office/drawing/2014/main" val="3351582033"/>
                  </a:ext>
                </a:extLst>
              </a:tr>
              <a:tr h="959704">
                <a:tc gridSpan="2">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Monitor students during testing</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Pause/Resume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Terminate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DF4"/>
                    </a:solidFill>
                  </a:tcPr>
                </a:tc>
                <a:tc hMerge="1">
                  <a:txBody>
                    <a:bodyPr/>
                    <a:lstStyle/>
                    <a:p>
                      <a:endParaRPr lang="en-US"/>
                    </a:p>
                  </a:txBody>
                  <a:tcPr/>
                </a:tc>
                <a:extLst>
                  <a:ext uri="{0D108BD9-81ED-4DB2-BD59-A6C34878D82A}">
                    <a16:rowId xmlns:a16="http://schemas.microsoft.com/office/drawing/2014/main" val="1507587528"/>
                  </a:ext>
                </a:extLst>
              </a:tr>
            </a:tbl>
          </a:graphicData>
        </a:graphic>
      </p:graphicFrame>
      <p:graphicFrame>
        <p:nvGraphicFramePr>
          <p:cNvPr id="5" name="Table 4">
            <a:extLst>
              <a:ext uri="{FF2B5EF4-FFF2-40B4-BE49-F238E27FC236}">
                <a16:creationId xmlns:a16="http://schemas.microsoft.com/office/drawing/2014/main" id="{A1AAC58C-D796-48BA-966D-B8DEE3C9A6B2}"/>
              </a:ext>
            </a:extLst>
          </p:cNvPr>
          <p:cNvGraphicFramePr>
            <a:graphicFrameLocks noGrp="1"/>
          </p:cNvGraphicFramePr>
          <p:nvPr>
            <p:extLst>
              <p:ext uri="{D42A27DB-BD31-4B8C-83A1-F6EECF244321}">
                <p14:modId xmlns:p14="http://schemas.microsoft.com/office/powerpoint/2010/main" val="4056886016"/>
              </p:ext>
            </p:extLst>
          </p:nvPr>
        </p:nvGraphicFramePr>
        <p:xfrm>
          <a:off x="914513" y="1668059"/>
          <a:ext cx="3450099" cy="4336079"/>
        </p:xfrm>
        <a:graphic>
          <a:graphicData uri="http://schemas.openxmlformats.org/drawingml/2006/table">
            <a:tbl>
              <a:tblPr firstRow="1" bandRow="1"/>
              <a:tblGrid>
                <a:gridCol w="3450099">
                  <a:extLst>
                    <a:ext uri="{9D8B030D-6E8A-4147-A177-3AD203B41FA5}">
                      <a16:colId xmlns:a16="http://schemas.microsoft.com/office/drawing/2014/main" val="643078667"/>
                    </a:ext>
                  </a:extLst>
                </a:gridCol>
              </a:tblGrid>
              <a:tr h="725158">
                <a:tc>
                  <a:txBody>
                    <a:bodyPr/>
                    <a:lstStyle/>
                    <a:p>
                      <a:pPr marL="0" marR="0" algn="ctr">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Grades 11 and 12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F83C1"/>
                    </a:solidFill>
                  </a:tcPr>
                </a:tc>
                <a:extLst>
                  <a:ext uri="{0D108BD9-81ED-4DB2-BD59-A6C34878D82A}">
                    <a16:rowId xmlns:a16="http://schemas.microsoft.com/office/drawing/2014/main" val="3760634052"/>
                  </a:ext>
                </a:extLst>
              </a:tr>
              <a:tr h="559368">
                <a:tc>
                  <a:txBody>
                    <a:bodyPr/>
                    <a:lstStyle/>
                    <a:p>
                      <a:pPr marL="0" marR="0">
                        <a:lnSpc>
                          <a:spcPct val="115000"/>
                        </a:lnSpc>
                        <a:spcBef>
                          <a:spcPts val="0"/>
                        </a:spcBef>
                        <a:spcAft>
                          <a:spcPts val="10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Create Test Sessions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9E9"/>
                    </a:solidFill>
                  </a:tcPr>
                </a:tc>
                <a:extLst>
                  <a:ext uri="{0D108BD9-81ED-4DB2-BD59-A6C34878D82A}">
                    <a16:rowId xmlns:a16="http://schemas.microsoft.com/office/drawing/2014/main" val="2880557562"/>
                  </a:ext>
                </a:extLst>
              </a:tr>
              <a:tr h="559368">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Approve students for testing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DF4"/>
                    </a:solidFill>
                  </a:tcPr>
                </a:tc>
                <a:extLst>
                  <a:ext uri="{0D108BD9-81ED-4DB2-BD59-A6C34878D82A}">
                    <a16:rowId xmlns:a16="http://schemas.microsoft.com/office/drawing/2014/main" val="4127455357"/>
                  </a:ext>
                </a:extLst>
              </a:tr>
              <a:tr h="805645">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Students will independently read samples and directions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Self-Paced</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9E9"/>
                    </a:solidFill>
                  </a:tcPr>
                </a:tc>
                <a:extLst>
                  <a:ext uri="{0D108BD9-81ED-4DB2-BD59-A6C34878D82A}">
                    <a16:rowId xmlns:a16="http://schemas.microsoft.com/office/drawing/2014/main" val="3351582033"/>
                  </a:ext>
                </a:extLst>
              </a:tr>
              <a:tr h="959704">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Monitor students during testing</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Pause/Resume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Terminate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DF4"/>
                    </a:solidFill>
                  </a:tcPr>
                </a:tc>
                <a:extLst>
                  <a:ext uri="{0D108BD9-81ED-4DB2-BD59-A6C34878D82A}">
                    <a16:rowId xmlns:a16="http://schemas.microsoft.com/office/drawing/2014/main" val="1507587528"/>
                  </a:ext>
                </a:extLst>
              </a:tr>
            </a:tbl>
          </a:graphicData>
        </a:graphic>
      </p:graphicFrame>
      <p:cxnSp>
        <p:nvCxnSpPr>
          <p:cNvPr id="7" name="Straight Connector 6">
            <a:extLst>
              <a:ext uri="{FF2B5EF4-FFF2-40B4-BE49-F238E27FC236}">
                <a16:creationId xmlns:a16="http://schemas.microsoft.com/office/drawing/2014/main" id="{45012E34-B5B6-42E8-B532-F08FDE99964B}"/>
              </a:ext>
            </a:extLst>
          </p:cNvPr>
          <p:cNvCxnSpPr/>
          <p:nvPr/>
        </p:nvCxnSpPr>
        <p:spPr>
          <a:xfrm>
            <a:off x="4361761" y="1668059"/>
            <a:ext cx="0" cy="4336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ABAF398-6CBB-4D02-83D5-3F76C2DC7570}"/>
              </a:ext>
            </a:extLst>
          </p:cNvPr>
          <p:cNvSpPr txBox="1"/>
          <p:nvPr/>
        </p:nvSpPr>
        <p:spPr>
          <a:xfrm>
            <a:off x="7369896" y="3561768"/>
            <a:ext cx="609487" cy="369332"/>
          </a:xfrm>
          <a:prstGeom prst="rect">
            <a:avLst/>
          </a:prstGeom>
          <a:solidFill>
            <a:schemeClr val="bg1"/>
          </a:solidFill>
          <a:ln>
            <a:solidFill>
              <a:schemeClr val="tx1"/>
            </a:solidFill>
          </a:ln>
        </p:spPr>
        <p:txBody>
          <a:bodyPr wrap="square" rtlCol="0">
            <a:spAutoFit/>
          </a:bodyPr>
          <a:lstStyle/>
          <a:p>
            <a:r>
              <a:rPr lang="en-US" b="1" dirty="0"/>
              <a:t>OR</a:t>
            </a:r>
          </a:p>
        </p:txBody>
      </p:sp>
    </p:spTree>
    <p:extLst>
      <p:ext uri="{BB962C8B-B14F-4D97-AF65-F5344CB8AC3E}">
        <p14:creationId xmlns:p14="http://schemas.microsoft.com/office/powerpoint/2010/main" val="13807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066031"/>
            <a:ext cx="9365673" cy="4351338"/>
          </a:xfrm>
        </p:spPr>
        <p:txBody>
          <a:bodyPr/>
          <a:lstStyle/>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a:p>
          <a:p>
            <a:endParaRPr lang="en-US" sz="1100" dirty="0"/>
          </a:p>
        </p:txBody>
      </p:sp>
      <p:graphicFrame>
        <p:nvGraphicFramePr>
          <p:cNvPr id="9" name="Diagram 8">
            <a:extLst>
              <a:ext uri="{FF2B5EF4-FFF2-40B4-BE49-F238E27FC236}">
                <a16:creationId xmlns:a16="http://schemas.microsoft.com/office/drawing/2014/main" id="{585D25BF-DD4D-4F49-844A-FA1AE3BC021C}"/>
              </a:ext>
            </a:extLst>
          </p:cNvPr>
          <p:cNvGraphicFramePr/>
          <p:nvPr/>
        </p:nvGraphicFramePr>
        <p:xfrm>
          <a:off x="289250" y="440631"/>
          <a:ext cx="10926146" cy="606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BE0BCC4C-399D-4FCD-A1B0-28728C23BC1E}"/>
              </a:ext>
            </a:extLst>
          </p:cNvPr>
          <p:cNvSpPr txBox="1">
            <a:spLocks/>
          </p:cNvSpPr>
          <p:nvPr/>
        </p:nvSpPr>
        <p:spPr>
          <a:xfrm>
            <a:off x="1740709" y="560503"/>
            <a:ext cx="9365673" cy="736213"/>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accent6"/>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70AD47"/>
                </a:solidFill>
                <a:effectLst/>
                <a:uLnTx/>
                <a:uFillTx/>
                <a:latin typeface="Calibri" panose="020F0502020204030204"/>
                <a:ea typeface="+mj-ea"/>
                <a:cs typeface="+mj-cs"/>
              </a:rPr>
              <a:t>DataManager Online Testing</a:t>
            </a:r>
          </a:p>
        </p:txBody>
      </p:sp>
      <p:sp>
        <p:nvSpPr>
          <p:cNvPr id="7" name="TextBox 6">
            <a:extLst>
              <a:ext uri="{FF2B5EF4-FFF2-40B4-BE49-F238E27FC236}">
                <a16:creationId xmlns:a16="http://schemas.microsoft.com/office/drawing/2014/main" id="{E282DA71-1E60-48D4-83CF-E290CA83CD3B}"/>
              </a:ext>
            </a:extLst>
          </p:cNvPr>
          <p:cNvSpPr txBox="1"/>
          <p:nvPr/>
        </p:nvSpPr>
        <p:spPr>
          <a:xfrm>
            <a:off x="1646145" y="4898572"/>
            <a:ext cx="22928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Event for the Entire District</a:t>
            </a:r>
          </a:p>
        </p:txBody>
      </p:sp>
      <p:sp>
        <p:nvSpPr>
          <p:cNvPr id="11" name="TextBox 10">
            <a:extLst>
              <a:ext uri="{FF2B5EF4-FFF2-40B4-BE49-F238E27FC236}">
                <a16:creationId xmlns:a16="http://schemas.microsoft.com/office/drawing/2014/main" id="{2631931D-FF23-451B-B901-3A8D13F58D2E}"/>
              </a:ext>
            </a:extLst>
          </p:cNvPr>
          <p:cNvSpPr txBox="1"/>
          <p:nvPr/>
        </p:nvSpPr>
        <p:spPr>
          <a:xfrm>
            <a:off x="4913829" y="4907903"/>
            <a:ext cx="16784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Grades &amp; Test Levels</a:t>
            </a:r>
          </a:p>
        </p:txBody>
      </p:sp>
      <p:sp>
        <p:nvSpPr>
          <p:cNvPr id="12" name="TextBox 11">
            <a:extLst>
              <a:ext uri="{FF2B5EF4-FFF2-40B4-BE49-F238E27FC236}">
                <a16:creationId xmlns:a16="http://schemas.microsoft.com/office/drawing/2014/main" id="{EEBA3081-5F76-4587-A185-554C9F68E6EB}"/>
              </a:ext>
            </a:extLst>
          </p:cNvPr>
          <p:cNvSpPr txBox="1"/>
          <p:nvPr/>
        </p:nvSpPr>
        <p:spPr>
          <a:xfrm>
            <a:off x="8818718" y="4959156"/>
            <a:ext cx="1992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Students Test in Sessions</a:t>
            </a:r>
          </a:p>
        </p:txBody>
      </p:sp>
    </p:spTree>
    <p:extLst>
      <p:ext uri="{BB962C8B-B14F-4D97-AF65-F5344CB8AC3E}">
        <p14:creationId xmlns:p14="http://schemas.microsoft.com/office/powerpoint/2010/main" val="70226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90F2-F393-4B43-86ED-A0BC0768D4F9}"/>
              </a:ext>
            </a:extLst>
          </p:cNvPr>
          <p:cNvSpPr>
            <a:spLocks noGrp="1"/>
          </p:cNvSpPr>
          <p:nvPr>
            <p:ph type="title"/>
          </p:nvPr>
        </p:nvSpPr>
        <p:spPr>
          <a:xfrm>
            <a:off x="1524000" y="573778"/>
            <a:ext cx="9365673" cy="736213"/>
          </a:xfrm>
        </p:spPr>
        <p:txBody>
          <a:bodyPr>
            <a:normAutofit/>
          </a:bodyPr>
          <a:lstStyle/>
          <a:p>
            <a:r>
              <a:rPr lang="en-US" dirty="0"/>
              <a:t>DataManager Test Sessions</a:t>
            </a:r>
          </a:p>
        </p:txBody>
      </p:sp>
      <p:sp>
        <p:nvSpPr>
          <p:cNvPr id="3" name="Content Placeholder 2">
            <a:extLst>
              <a:ext uri="{FF2B5EF4-FFF2-40B4-BE49-F238E27FC236}">
                <a16:creationId xmlns:a16="http://schemas.microsoft.com/office/drawing/2014/main" id="{69899499-C3E9-4B4B-86E3-202B25A04E79}"/>
              </a:ext>
            </a:extLst>
          </p:cNvPr>
          <p:cNvSpPr>
            <a:spLocks noGrp="1"/>
          </p:cNvSpPr>
          <p:nvPr>
            <p:ph idx="1"/>
          </p:nvPr>
        </p:nvSpPr>
        <p:spPr>
          <a:xfrm>
            <a:off x="693140" y="1504384"/>
            <a:ext cx="11027391" cy="4351338"/>
          </a:xfrm>
        </p:spPr>
        <p:txBody>
          <a:bodyPr>
            <a:normAutofit/>
          </a:bodyPr>
          <a:lstStyle/>
          <a:p>
            <a:pPr marL="0" indent="0">
              <a:buNone/>
            </a:pPr>
            <a:endParaRPr lang="en-US" dirty="0"/>
          </a:p>
          <a:p>
            <a:r>
              <a:rPr lang="en-US" sz="2800" dirty="0"/>
              <a:t>Created by Administrators or Proctors</a:t>
            </a:r>
          </a:p>
          <a:p>
            <a:r>
              <a:rPr lang="en-US" sz="2800" dirty="0"/>
              <a:t>Created in advance or on the spot</a:t>
            </a:r>
          </a:p>
          <a:p>
            <a:r>
              <a:rPr lang="en-US" sz="2800" dirty="0"/>
              <a:t>Proctors do not have to add students to sessions</a:t>
            </a:r>
          </a:p>
          <a:p>
            <a:pPr lvl="3">
              <a:buFont typeface="Wingdings" panose="05000000000000000000" pitchFamily="2" charset="2"/>
              <a:buChar char="ü"/>
            </a:pPr>
            <a:r>
              <a:rPr lang="en-US" sz="2800" dirty="0"/>
              <a:t>Individual Student</a:t>
            </a:r>
          </a:p>
          <a:p>
            <a:pPr lvl="3">
              <a:buFont typeface="Wingdings" panose="05000000000000000000" pitchFamily="2" charset="2"/>
              <a:buChar char="ü"/>
            </a:pPr>
            <a:r>
              <a:rPr lang="en-US" sz="2800" dirty="0"/>
              <a:t>Small Group</a:t>
            </a:r>
          </a:p>
          <a:p>
            <a:pPr lvl="3">
              <a:buFont typeface="Wingdings" panose="05000000000000000000" pitchFamily="2" charset="2"/>
              <a:buChar char="ü"/>
            </a:pPr>
            <a:r>
              <a:rPr lang="en-US" sz="2800" dirty="0"/>
              <a:t>Large Group</a:t>
            </a:r>
          </a:p>
          <a:p>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4B25B82E-23F1-40FB-A951-F7B4628E4B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3E5F0D-CBDD-6347-A225-5CD5D5BCDEFD}"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96C4DD4-FE1D-4AFD-968C-812C794DB1D9}"/>
              </a:ext>
            </a:extLst>
          </p:cNvPr>
          <p:cNvPicPr>
            <a:picLocks noChangeAspect="1"/>
          </p:cNvPicPr>
          <p:nvPr/>
        </p:nvPicPr>
        <p:blipFill rotWithShape="1">
          <a:blip r:embed="rId3"/>
          <a:srcRect t="5287"/>
          <a:stretch/>
        </p:blipFill>
        <p:spPr>
          <a:xfrm>
            <a:off x="7336850" y="3520440"/>
            <a:ext cx="4543422" cy="2208036"/>
          </a:xfrm>
          <a:prstGeom prst="rect">
            <a:avLst/>
          </a:prstGeom>
        </p:spPr>
      </p:pic>
      <p:pic>
        <p:nvPicPr>
          <p:cNvPr id="8" name="Content Placeholder 5" descr="A picture containing screenshot&#10;&#10;Description automatically generated">
            <a:extLst>
              <a:ext uri="{FF2B5EF4-FFF2-40B4-BE49-F238E27FC236}">
                <a16:creationId xmlns:a16="http://schemas.microsoft.com/office/drawing/2014/main" id="{9861DC97-A193-4208-B1F8-430B04EAB6ED}"/>
              </a:ext>
            </a:extLst>
          </p:cNvPr>
          <p:cNvPicPr>
            <a:picLocks noChangeAspect="1"/>
          </p:cNvPicPr>
          <p:nvPr/>
        </p:nvPicPr>
        <p:blipFill>
          <a:blip r:embed="rId4"/>
          <a:stretch>
            <a:fillRect/>
          </a:stretch>
        </p:blipFill>
        <p:spPr>
          <a:xfrm>
            <a:off x="8492490" y="3577590"/>
            <a:ext cx="2754630" cy="1463921"/>
          </a:xfrm>
          <a:prstGeom prst="rect">
            <a:avLst/>
          </a:prstGeom>
          <a:ln>
            <a:solidFill>
              <a:schemeClr val="tx1"/>
            </a:solidFill>
          </a:ln>
        </p:spPr>
      </p:pic>
    </p:spTree>
    <p:extLst>
      <p:ext uri="{BB962C8B-B14F-4D97-AF65-F5344CB8AC3E}">
        <p14:creationId xmlns:p14="http://schemas.microsoft.com/office/powerpoint/2010/main" val="33557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A329-899A-4ED5-AF4E-4D66A4B26196}"/>
              </a:ext>
            </a:extLst>
          </p:cNvPr>
          <p:cNvSpPr>
            <a:spLocks noGrp="1"/>
          </p:cNvSpPr>
          <p:nvPr>
            <p:ph type="title"/>
          </p:nvPr>
        </p:nvSpPr>
        <p:spPr>
          <a:xfrm>
            <a:off x="1933074" y="448868"/>
            <a:ext cx="9365673" cy="736213"/>
          </a:xfrm>
        </p:spPr>
        <p:txBody>
          <a:bodyPr/>
          <a:lstStyle/>
          <a:p>
            <a:r>
              <a:rPr lang="en-US" dirty="0"/>
              <a:t>Test Sessions</a:t>
            </a:r>
          </a:p>
        </p:txBody>
      </p:sp>
      <p:pic>
        <p:nvPicPr>
          <p:cNvPr id="7" name="Content Placeholder 6" descr="A picture containing indoor, wall&#10;&#10;Description automatically generated">
            <a:extLst>
              <a:ext uri="{FF2B5EF4-FFF2-40B4-BE49-F238E27FC236}">
                <a16:creationId xmlns:a16="http://schemas.microsoft.com/office/drawing/2014/main" id="{87118240-C38A-487F-9882-9862FC58E0EB}"/>
              </a:ext>
            </a:extLst>
          </p:cNvPr>
          <p:cNvPicPr>
            <a:picLocks noGrp="1" noChangeAspect="1"/>
          </p:cNvPicPr>
          <p:nvPr>
            <p:ph idx="1"/>
          </p:nvPr>
        </p:nvPicPr>
        <p:blipFill>
          <a:blip r:embed="rId3"/>
          <a:stretch>
            <a:fillRect/>
          </a:stretch>
        </p:blipFill>
        <p:spPr>
          <a:xfrm>
            <a:off x="2016493" y="1185081"/>
            <a:ext cx="5847347" cy="4351337"/>
          </a:xfrm>
        </p:spPr>
      </p:pic>
      <p:pic>
        <p:nvPicPr>
          <p:cNvPr id="3" name="Picture 2">
            <a:extLst>
              <a:ext uri="{FF2B5EF4-FFF2-40B4-BE49-F238E27FC236}">
                <a16:creationId xmlns:a16="http://schemas.microsoft.com/office/drawing/2014/main" id="{09CEDCEB-6338-428C-A4B7-BA93D04A07FC}"/>
              </a:ext>
            </a:extLst>
          </p:cNvPr>
          <p:cNvPicPr>
            <a:picLocks noChangeAspect="1"/>
          </p:cNvPicPr>
          <p:nvPr/>
        </p:nvPicPr>
        <p:blipFill>
          <a:blip r:embed="rId4"/>
          <a:stretch>
            <a:fillRect/>
          </a:stretch>
        </p:blipFill>
        <p:spPr>
          <a:xfrm>
            <a:off x="8458200" y="151688"/>
            <a:ext cx="3046287" cy="2629078"/>
          </a:xfrm>
          <a:prstGeom prst="rect">
            <a:avLst/>
          </a:prstGeom>
        </p:spPr>
      </p:pic>
      <p:pic>
        <p:nvPicPr>
          <p:cNvPr id="6" name="Picture 5">
            <a:extLst>
              <a:ext uri="{FF2B5EF4-FFF2-40B4-BE49-F238E27FC236}">
                <a16:creationId xmlns:a16="http://schemas.microsoft.com/office/drawing/2014/main" id="{73AB932C-F00C-4694-BB05-593EB54848A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31262" y="4984687"/>
            <a:ext cx="5183155" cy="1103462"/>
          </a:xfrm>
          <a:prstGeom prst="rect">
            <a:avLst/>
          </a:prstGeom>
          <a:noFill/>
          <a:ln>
            <a:noFill/>
          </a:ln>
        </p:spPr>
      </p:pic>
    </p:spTree>
    <p:extLst>
      <p:ext uri="{BB962C8B-B14F-4D97-AF65-F5344CB8AC3E}">
        <p14:creationId xmlns:p14="http://schemas.microsoft.com/office/powerpoint/2010/main" val="20876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verside Insights_v1">
  <a:themeElements>
    <a:clrScheme name="Riverside Insights">
      <a:dk1>
        <a:srgbClr val="545759"/>
      </a:dk1>
      <a:lt1>
        <a:srgbClr val="FFFFFF"/>
      </a:lt1>
      <a:dk2>
        <a:srgbClr val="44546A"/>
      </a:dk2>
      <a:lt2>
        <a:srgbClr val="E7E6E6"/>
      </a:lt2>
      <a:accent1>
        <a:srgbClr val="1481C3"/>
      </a:accent1>
      <a:accent2>
        <a:srgbClr val="82BC41"/>
      </a:accent2>
      <a:accent3>
        <a:srgbClr val="808080"/>
      </a:accent3>
      <a:accent4>
        <a:srgbClr val="FF9700"/>
      </a:accent4>
      <a:accent5>
        <a:srgbClr val="B333B3"/>
      </a:accent5>
      <a:accent6>
        <a:srgbClr val="FF3333"/>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verside Insights_v1" id="{63CC2DB8-F665-A743-8E75-B564B21AC5EF}" vid="{50B02ACF-BBD3-354B-86CB-988AB48A7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BA00DDC2EAE04C83773CDD2627C4EE" ma:contentTypeVersion="9" ma:contentTypeDescription="Create a new document." ma:contentTypeScope="" ma:versionID="f8bff5a92e4d94f3f54610c02e54d9ae">
  <xsd:schema xmlns:xsd="http://www.w3.org/2001/XMLSchema" xmlns:xs="http://www.w3.org/2001/XMLSchema" xmlns:p="http://schemas.microsoft.com/office/2006/metadata/properties" xmlns:ns2="9ef96ffc-fc7b-4bb1-997b-972c9eb2a894" xmlns:ns3="a222b4aa-751a-443c-8c1c-43f391595127" targetNamespace="http://schemas.microsoft.com/office/2006/metadata/properties" ma:root="true" ma:fieldsID="d83e61a63e4bc524b39c34fec55fead8" ns2:_="" ns3:_="">
    <xsd:import namespace="9ef96ffc-fc7b-4bb1-997b-972c9eb2a894"/>
    <xsd:import namespace="a222b4aa-751a-443c-8c1c-43f3915951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96ffc-fc7b-4bb1-997b-972c9eb2a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2b4aa-751a-443c-8c1c-43f3915951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231125-AF04-4D1E-99ED-F8E20EE051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BD6DB45-671E-4B50-A70E-E9EB0F1B24A8}">
  <ds:schemaRefs>
    <ds:schemaRef ds:uri="http://schemas.microsoft.com/sharepoint/v3/contenttype/forms"/>
  </ds:schemaRefs>
</ds:datastoreItem>
</file>

<file path=customXml/itemProps3.xml><?xml version="1.0" encoding="utf-8"?>
<ds:datastoreItem xmlns:ds="http://schemas.openxmlformats.org/officeDocument/2006/customXml" ds:itemID="{F3524A24-463E-4ED7-95AA-2F57D5835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96ffc-fc7b-4bb1-997b-972c9eb2a894"/>
    <ds:schemaRef ds:uri="a222b4aa-751a-443c-8c1c-43f391595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25251</TotalTime>
  <Words>3892</Words>
  <Application>Microsoft Office PowerPoint</Application>
  <PresentationFormat>Widescreen</PresentationFormat>
  <Paragraphs>394</Paragraphs>
  <Slides>45</Slides>
  <Notes>45</Notes>
  <HiddenSlides>22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Franklin Gothic Book</vt:lpstr>
      <vt:lpstr>System Font Regular</vt:lpstr>
      <vt:lpstr>Wingdings</vt:lpstr>
      <vt:lpstr>Office Theme</vt:lpstr>
      <vt:lpstr>Riverside Insights_v1</vt:lpstr>
      <vt:lpstr>DataManager Proctor Overview</vt:lpstr>
      <vt:lpstr>PowerPoint Presentation</vt:lpstr>
      <vt:lpstr>1st and 2nd Grade Iowa Survey</vt:lpstr>
      <vt:lpstr>11th and 12th Grade Iowa Complete</vt:lpstr>
      <vt:lpstr>Online Testing Setup:  Tasks completed by Account Holder </vt:lpstr>
      <vt:lpstr>Proctor Functions - IOWA</vt:lpstr>
      <vt:lpstr>PowerPoint Presentation</vt:lpstr>
      <vt:lpstr>DataManager Test Sessions</vt:lpstr>
      <vt:lpstr>Test Sessions</vt:lpstr>
      <vt:lpstr>Online Testing Schedule and Test Progression</vt:lpstr>
      <vt:lpstr>Levels 7 and  8:  approximate test times</vt:lpstr>
      <vt:lpstr>Levels 17/18: test times</vt:lpstr>
      <vt:lpstr>Testing Scenario Example:        Test in 1 Day</vt:lpstr>
      <vt:lpstr>For grades 1 and 2:  To move students from Reading subtest to the Language subtest</vt:lpstr>
      <vt:lpstr>For grades 11 and 12: To move students from Reading  subtest to the Written Expression subtest:</vt:lpstr>
      <vt:lpstr>PowerPoint Presentation</vt:lpstr>
      <vt:lpstr>Best Practices Using “Continue Testing All”</vt:lpstr>
      <vt:lpstr>Proctor Access: </vt:lpstr>
      <vt:lpstr>  Student Access - 3 options:  </vt:lpstr>
      <vt:lpstr>PowerPoint Presentation</vt:lpstr>
      <vt:lpstr>PowerPoint Presentation</vt:lpstr>
      <vt:lpstr>Overview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Proctor Overview</dc:title>
  <dc:creator>Bell, Shannon</dc:creator>
  <cp:lastModifiedBy>Juarez, Cris</cp:lastModifiedBy>
  <cp:revision>101</cp:revision>
  <dcterms:created xsi:type="dcterms:W3CDTF">2019-06-27T13:28:16Z</dcterms:created>
  <dcterms:modified xsi:type="dcterms:W3CDTF">2020-01-28T01:34:43Z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0x010100A0BA00DDC2EAE04C83773CDD2627C4EE</vt:lpwstr>
  </property>
</Properties>
</file>